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Masters/slideMaster8.xml" ContentType="application/vnd.openxmlformats-officedocument.presentationml.slideMaster+xml"/>
  <Override PartName="/ppt/slideMasters/slideMaster6.xml" ContentType="application/vnd.openxmlformats-officedocument.presentationml.slideMaster+xml"/>
  <Override PartName="/ppt/theme/theme8.xml" ContentType="application/vnd.openxmlformats-officedocument.them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theme/theme10.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bin" ContentType="application/vnd.openxmlformats-officedocument.oleObject"/>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Masters/slideMaster7.xml" ContentType="application/vnd.openxmlformats-officedocument.presentationml.slideMaster+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 id="2147483713" r:id="rId2"/>
    <p:sldMasterId id="2147483715" r:id="rId3"/>
    <p:sldMasterId id="2147483717" r:id="rId4"/>
    <p:sldMasterId id="2147483719" r:id="rId5"/>
    <p:sldMasterId id="2147483721" r:id="rId6"/>
    <p:sldMasterId id="2147483723" r:id="rId7"/>
    <p:sldMasterId id="2147483725" r:id="rId8"/>
  </p:sldMasterIdLst>
  <p:notesMasterIdLst>
    <p:notesMasterId r:id="rId73"/>
  </p:notesMasterIdLst>
  <p:handoutMasterIdLst>
    <p:handoutMasterId r:id="rId74"/>
  </p:handoutMasterIdLst>
  <p:sldIdLst>
    <p:sldId id="288" r:id="rId9"/>
    <p:sldId id="289" r:id="rId10"/>
    <p:sldId id="290" r:id="rId11"/>
    <p:sldId id="291" r:id="rId12"/>
    <p:sldId id="292" r:id="rId13"/>
    <p:sldId id="293" r:id="rId14"/>
    <p:sldId id="295" r:id="rId15"/>
    <p:sldId id="294" r:id="rId16"/>
    <p:sldId id="296" r:id="rId17"/>
    <p:sldId id="359" r:id="rId18"/>
    <p:sldId id="360" r:id="rId19"/>
    <p:sldId id="297" r:id="rId20"/>
    <p:sldId id="298" r:id="rId21"/>
    <p:sldId id="299" r:id="rId22"/>
    <p:sldId id="300" r:id="rId23"/>
    <p:sldId id="256" r:id="rId24"/>
    <p:sldId id="259" r:id="rId25"/>
    <p:sldId id="260" r:id="rId26"/>
    <p:sldId id="280" r:id="rId27"/>
    <p:sldId id="277" r:id="rId28"/>
    <p:sldId id="261" r:id="rId29"/>
    <p:sldId id="351" r:id="rId30"/>
    <p:sldId id="352" r:id="rId31"/>
    <p:sldId id="281" r:id="rId32"/>
    <p:sldId id="282" r:id="rId33"/>
    <p:sldId id="304" r:id="rId34"/>
    <p:sldId id="305" r:id="rId35"/>
    <p:sldId id="271" r:id="rId36"/>
    <p:sldId id="343" r:id="rId37"/>
    <p:sldId id="358" r:id="rId38"/>
    <p:sldId id="344" r:id="rId39"/>
    <p:sldId id="345" r:id="rId40"/>
    <p:sldId id="346" r:id="rId41"/>
    <p:sldId id="347" r:id="rId42"/>
    <p:sldId id="348" r:id="rId43"/>
    <p:sldId id="349" r:id="rId44"/>
    <p:sldId id="350" r:id="rId45"/>
    <p:sldId id="353" r:id="rId46"/>
    <p:sldId id="308" r:id="rId47"/>
    <p:sldId id="275" r:id="rId48"/>
    <p:sldId id="310" r:id="rId49"/>
    <p:sldId id="311" r:id="rId50"/>
    <p:sldId id="312" r:id="rId51"/>
    <p:sldId id="339" r:id="rId52"/>
    <p:sldId id="313" r:id="rId53"/>
    <p:sldId id="314" r:id="rId54"/>
    <p:sldId id="315" r:id="rId55"/>
    <p:sldId id="316" r:id="rId56"/>
    <p:sldId id="317" r:id="rId57"/>
    <p:sldId id="338" r:id="rId58"/>
    <p:sldId id="318" r:id="rId59"/>
    <p:sldId id="319" r:id="rId60"/>
    <p:sldId id="321" r:id="rId61"/>
    <p:sldId id="325" r:id="rId62"/>
    <p:sldId id="333" r:id="rId63"/>
    <p:sldId id="361" r:id="rId64"/>
    <p:sldId id="335" r:id="rId65"/>
    <p:sldId id="356" r:id="rId66"/>
    <p:sldId id="337" r:id="rId67"/>
    <p:sldId id="354" r:id="rId68"/>
    <p:sldId id="272" r:id="rId69"/>
    <p:sldId id="273" r:id="rId70"/>
    <p:sldId id="274" r:id="rId71"/>
    <p:sldId id="278" r:id="rId7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Palatino" pitchFamily="18" charset="0"/>
        <a:ea typeface="+mn-ea"/>
        <a:cs typeface="+mn-cs"/>
      </a:defRPr>
    </a:lvl1pPr>
    <a:lvl2pPr marL="457200" algn="l" rtl="0" eaLnBrk="0" fontAlgn="base" hangingPunct="0">
      <a:spcBef>
        <a:spcPct val="0"/>
      </a:spcBef>
      <a:spcAft>
        <a:spcPct val="0"/>
      </a:spcAft>
      <a:defRPr kern="1200">
        <a:solidFill>
          <a:schemeClr val="tx1"/>
        </a:solidFill>
        <a:latin typeface="Palatino"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pitchFamily="18" charset="0"/>
        <a:ea typeface="+mn-ea"/>
        <a:cs typeface="+mn-cs"/>
      </a:defRPr>
    </a:lvl5pPr>
    <a:lvl6pPr marL="2286000" algn="l" defTabSz="914400" rtl="0" eaLnBrk="1" latinLnBrk="0" hangingPunct="1">
      <a:defRPr kern="1200">
        <a:solidFill>
          <a:schemeClr val="tx1"/>
        </a:solidFill>
        <a:latin typeface="Palatino" pitchFamily="18" charset="0"/>
        <a:ea typeface="+mn-ea"/>
        <a:cs typeface="+mn-cs"/>
      </a:defRPr>
    </a:lvl6pPr>
    <a:lvl7pPr marL="2743200" algn="l" defTabSz="914400" rtl="0" eaLnBrk="1" latinLnBrk="0" hangingPunct="1">
      <a:defRPr kern="1200">
        <a:solidFill>
          <a:schemeClr val="tx1"/>
        </a:solidFill>
        <a:latin typeface="Palatino" pitchFamily="18" charset="0"/>
        <a:ea typeface="+mn-ea"/>
        <a:cs typeface="+mn-cs"/>
      </a:defRPr>
    </a:lvl7pPr>
    <a:lvl8pPr marL="3200400" algn="l" defTabSz="914400" rtl="0" eaLnBrk="1" latinLnBrk="0" hangingPunct="1">
      <a:defRPr kern="1200">
        <a:solidFill>
          <a:schemeClr val="tx1"/>
        </a:solidFill>
        <a:latin typeface="Palatino" pitchFamily="18" charset="0"/>
        <a:ea typeface="+mn-ea"/>
        <a:cs typeface="+mn-cs"/>
      </a:defRPr>
    </a:lvl8pPr>
    <a:lvl9pPr marL="3657600" algn="l" defTabSz="914400" rtl="0" eaLnBrk="1" latinLnBrk="0" hangingPunct="1">
      <a:defRPr kern="1200">
        <a:solidFill>
          <a:schemeClr val="tx1"/>
        </a:solidFill>
        <a:latin typeface="Palatino"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9999FF"/>
    <a:srgbClr val="9900CC"/>
    <a:srgbClr val="FEF800"/>
    <a:srgbClr val="0066FF"/>
    <a:srgbClr val="FFCC66"/>
    <a:srgbClr val="FFFF99"/>
    <a:srgbClr val="79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autoAdjust="0"/>
    <p:restoredTop sz="94660" autoAdjust="0"/>
  </p:normalViewPr>
  <p:slideViewPr>
    <p:cSldViewPr>
      <p:cViewPr varScale="1">
        <p:scale>
          <a:sx n="79" d="100"/>
          <a:sy n="79" d="100"/>
        </p:scale>
        <p:origin x="-1308" y="-84"/>
      </p:cViewPr>
      <p:guideLst>
        <p:guide orient="horz" pos="2160"/>
        <p:guide pos="2880"/>
      </p:guideLst>
    </p:cSldViewPr>
  </p:slideViewPr>
  <p:outlineViewPr>
    <p:cViewPr>
      <p:scale>
        <a:sx n="33" d="100"/>
        <a:sy n="33" d="100"/>
      </p:scale>
      <p:origin x="0" y="16284"/>
    </p:cViewPr>
  </p:outlineViewPr>
  <p:notesTextViewPr>
    <p:cViewPr>
      <p:scale>
        <a:sx n="100" d="100"/>
        <a:sy n="100" d="100"/>
      </p:scale>
      <p:origin x="0" y="0"/>
    </p:cViewPr>
  </p:notesTextViewPr>
  <p:sorterViewPr>
    <p:cViewPr>
      <p:scale>
        <a:sx n="66" d="100"/>
        <a:sy n="66" d="100"/>
      </p:scale>
      <p:origin x="0" y="2016"/>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slide" Target="slides/slide60.xml"/><Relationship Id="rId76"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63.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61" Type="http://schemas.openxmlformats.org/officeDocument/2006/relationships/slide" Target="slides/slide53.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655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655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655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B843678B-11DB-4B00-BCA0-7064ACD4474D}"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C15354-C05C-4E27-A797-7C8365F060F4}" type="datetimeFigureOut">
              <a:rPr lang="en-US" smtClean="0"/>
              <a:pPr/>
              <a:t>8/12/2009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15A3CE-AD0D-444A-AAAB-AFB3E235420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84F453-4247-47C9-BAC1-264ACF8DFA58}" type="slidenum">
              <a:rPr lang="en-US">
                <a:solidFill>
                  <a:srgbClr val="000000"/>
                </a:solidFill>
              </a:rPr>
              <a:pPr/>
              <a:t>31</a:t>
            </a:fld>
            <a:endParaRPr lang="en-US">
              <a:solidFill>
                <a:srgbClr val="000000"/>
              </a:solidFill>
            </a:endParaRPr>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pPr>
              <a:lnSpc>
                <a:spcPct val="80000"/>
              </a:lnSpc>
            </a:pPr>
            <a:r>
              <a:rPr lang="en-US" sz="800" b="1" dirty="0"/>
              <a:t>The key elements of 21st century learning are represented in the graphic and descriptions below. The graphic represents both 21st century skills student outcomes (as represented by the arches of the rainbow) and 21st century skills support systems (as represented by the pools at the bottom)</a:t>
            </a:r>
          </a:p>
          <a:p>
            <a:pPr>
              <a:lnSpc>
                <a:spcPct val="80000"/>
              </a:lnSpc>
            </a:pPr>
            <a:endParaRPr lang="en-US" sz="800" b="1" dirty="0"/>
          </a:p>
          <a:p>
            <a:pPr>
              <a:spcBef>
                <a:spcPct val="0"/>
              </a:spcBef>
              <a:spcAft>
                <a:spcPct val="15000"/>
              </a:spcAft>
            </a:pPr>
            <a:r>
              <a:rPr lang="en-US" sz="800" b="1" u="sng" dirty="0"/>
              <a:t>21ST CENTURY STUDENT OUTCOMES: </a:t>
            </a:r>
            <a:endParaRPr lang="en-US" sz="800" b="1" dirty="0"/>
          </a:p>
          <a:p>
            <a:pPr>
              <a:spcBef>
                <a:spcPct val="0"/>
              </a:spcBef>
              <a:spcAft>
                <a:spcPct val="15000"/>
              </a:spcAft>
            </a:pPr>
            <a:r>
              <a:rPr lang="en-US" sz="800" b="1" dirty="0"/>
              <a:t>The elements described in this section as “21st century student outcomes” (represented by the rainbow) are the skills, knowledge and expertise students should master to succeed in work and life in the 21st century.</a:t>
            </a:r>
          </a:p>
          <a:p>
            <a:pPr>
              <a:spcBef>
                <a:spcPct val="0"/>
              </a:spcBef>
            </a:pPr>
            <a:endParaRPr lang="en-US" sz="800" b="1" dirty="0"/>
          </a:p>
          <a:p>
            <a:pPr>
              <a:spcBef>
                <a:spcPct val="0"/>
              </a:spcBef>
              <a:spcAft>
                <a:spcPct val="15000"/>
              </a:spcAft>
            </a:pPr>
            <a:r>
              <a:rPr lang="en-US" sz="800" b="1" dirty="0"/>
              <a:t>1. Core Subjects and 21st Century Themes</a:t>
            </a:r>
          </a:p>
          <a:p>
            <a:pPr>
              <a:spcBef>
                <a:spcPct val="0"/>
              </a:spcBef>
            </a:pPr>
            <a:endParaRPr lang="en-US" sz="800" b="1" dirty="0"/>
          </a:p>
          <a:p>
            <a:pPr>
              <a:spcBef>
                <a:spcPct val="0"/>
              </a:spcBef>
              <a:spcAft>
                <a:spcPct val="15000"/>
              </a:spcAft>
            </a:pPr>
            <a:r>
              <a:rPr lang="en-US" sz="800" b="1" dirty="0"/>
              <a:t>2. Learning and Innovation Skills  </a:t>
            </a:r>
            <a:endParaRPr lang="en-US" sz="800" dirty="0"/>
          </a:p>
          <a:p>
            <a:pPr marL="224325" lvl="1">
              <a:spcBef>
                <a:spcPct val="0"/>
              </a:spcBef>
              <a:spcAft>
                <a:spcPct val="15000"/>
              </a:spcAft>
            </a:pPr>
            <a:r>
              <a:rPr lang="en-US" sz="800" b="1" i="1" dirty="0"/>
              <a:t>Creativity and Innovation Skills </a:t>
            </a:r>
            <a:endParaRPr lang="en-US" sz="800" i="1" dirty="0"/>
          </a:p>
          <a:p>
            <a:pPr marL="224325" lvl="1">
              <a:spcBef>
                <a:spcPct val="0"/>
              </a:spcBef>
              <a:spcAft>
                <a:spcPct val="15000"/>
              </a:spcAft>
            </a:pPr>
            <a:r>
              <a:rPr lang="en-US" sz="800" b="1" i="1" dirty="0"/>
              <a:t>Critical Thinking and Problem Solving Skills </a:t>
            </a:r>
            <a:endParaRPr lang="en-US" sz="800" i="1" dirty="0"/>
          </a:p>
          <a:p>
            <a:pPr marL="224325" lvl="1">
              <a:spcBef>
                <a:spcPct val="0"/>
              </a:spcBef>
              <a:spcAft>
                <a:spcPct val="15000"/>
              </a:spcAft>
            </a:pPr>
            <a:r>
              <a:rPr lang="en-US" sz="800" b="1" i="1" dirty="0"/>
              <a:t>Communication and Collaboration Skills</a:t>
            </a:r>
            <a:endParaRPr lang="en-US" sz="800" i="1" dirty="0"/>
          </a:p>
          <a:p>
            <a:pPr>
              <a:spcBef>
                <a:spcPct val="0"/>
              </a:spcBef>
            </a:pPr>
            <a:endParaRPr lang="en-US" sz="800" b="1" i="1" dirty="0"/>
          </a:p>
          <a:p>
            <a:pPr>
              <a:spcBef>
                <a:spcPct val="0"/>
              </a:spcBef>
              <a:spcAft>
                <a:spcPct val="15000"/>
              </a:spcAft>
            </a:pPr>
            <a:r>
              <a:rPr lang="en-US" sz="800" b="1" dirty="0"/>
              <a:t>3. Information, Media and Technology Skills </a:t>
            </a:r>
            <a:endParaRPr lang="en-US" sz="800" dirty="0"/>
          </a:p>
          <a:p>
            <a:pPr marL="224325" lvl="1">
              <a:spcBef>
                <a:spcPct val="0"/>
              </a:spcBef>
              <a:spcAft>
                <a:spcPct val="15000"/>
              </a:spcAft>
            </a:pPr>
            <a:r>
              <a:rPr lang="en-US" sz="800" b="1" i="1" dirty="0"/>
              <a:t>Information Literacy 	Media Literacy 		ICT Literacy </a:t>
            </a:r>
            <a:endParaRPr lang="en-US" sz="800" i="1" dirty="0"/>
          </a:p>
          <a:p>
            <a:pPr>
              <a:spcBef>
                <a:spcPct val="0"/>
              </a:spcBef>
            </a:pPr>
            <a:endParaRPr lang="en-US" sz="800" b="1" i="1" dirty="0"/>
          </a:p>
          <a:p>
            <a:pPr>
              <a:spcBef>
                <a:spcPct val="0"/>
              </a:spcBef>
              <a:spcAft>
                <a:spcPct val="15000"/>
              </a:spcAft>
            </a:pPr>
            <a:r>
              <a:rPr lang="en-US" sz="800" b="1" dirty="0"/>
              <a:t>4. Life and Career Skills </a:t>
            </a:r>
            <a:endParaRPr lang="en-US" sz="800" dirty="0"/>
          </a:p>
          <a:p>
            <a:pPr marL="224325" lvl="1">
              <a:spcBef>
                <a:spcPct val="0"/>
              </a:spcBef>
              <a:spcAft>
                <a:spcPct val="15000"/>
              </a:spcAft>
            </a:pPr>
            <a:r>
              <a:rPr lang="en-US" sz="800" b="1" i="1" dirty="0"/>
              <a:t>Flexibility &amp; Adaptability		Initiative &amp; Self-Direction 	</a:t>
            </a:r>
            <a:endParaRPr lang="en-US" sz="800" i="1" dirty="0"/>
          </a:p>
          <a:p>
            <a:pPr marL="224325" lvl="1">
              <a:spcBef>
                <a:spcPct val="0"/>
              </a:spcBef>
              <a:spcAft>
                <a:spcPct val="15000"/>
              </a:spcAft>
            </a:pPr>
            <a:r>
              <a:rPr lang="en-US" sz="800" b="1" i="1" dirty="0"/>
              <a:t>Social &amp; Cross-Cultural Skills 		Productivity &amp; Accountability</a:t>
            </a:r>
            <a:endParaRPr lang="en-US" sz="800" i="1" dirty="0"/>
          </a:p>
          <a:p>
            <a:pPr marL="224325" lvl="1">
              <a:spcBef>
                <a:spcPct val="0"/>
              </a:spcBef>
              <a:spcAft>
                <a:spcPct val="15000"/>
              </a:spcAft>
            </a:pPr>
            <a:r>
              <a:rPr lang="en-US" sz="800" b="1" i="1" dirty="0"/>
              <a:t>Leadership &amp; Responsibility </a:t>
            </a:r>
          </a:p>
          <a:p>
            <a:pPr marL="224325" lvl="1">
              <a:spcBef>
                <a:spcPct val="0"/>
              </a:spcBef>
              <a:buFontTx/>
              <a:buChar char="•"/>
            </a:pPr>
            <a:endParaRPr lang="en-US" sz="800" i="1" dirty="0"/>
          </a:p>
          <a:p>
            <a:pPr>
              <a:spcBef>
                <a:spcPct val="0"/>
              </a:spcBef>
              <a:spcAft>
                <a:spcPct val="15000"/>
              </a:spcAft>
            </a:pPr>
            <a:r>
              <a:rPr lang="en-US" sz="800" b="1" u="sng" dirty="0"/>
              <a:t>21ST CENTURY SUPPORT SYSTEMS: </a:t>
            </a:r>
            <a:r>
              <a:rPr lang="en-US" sz="800" b="1" dirty="0"/>
              <a:t> </a:t>
            </a:r>
          </a:p>
          <a:p>
            <a:pPr>
              <a:spcBef>
                <a:spcPct val="0"/>
              </a:spcBef>
              <a:spcAft>
                <a:spcPct val="15000"/>
              </a:spcAft>
            </a:pPr>
            <a:r>
              <a:rPr lang="en-US" sz="800" b="1" dirty="0"/>
              <a:t>The elements described below are the critical systems necessary to ensure student mastery of 21st century skills. 21st century standards, assessments, curriculum, instruction, professional development and learning environments must be aligned to produce a support system that produces 21st century outcomes for today’s students.</a:t>
            </a:r>
            <a:endParaRPr lang="en-US" sz="800" dirty="0"/>
          </a:p>
          <a:p>
            <a:pPr marL="224325" lvl="1">
              <a:spcBef>
                <a:spcPct val="0"/>
              </a:spcBef>
              <a:spcAft>
                <a:spcPct val="15000"/>
              </a:spcAft>
            </a:pPr>
            <a:r>
              <a:rPr lang="en-US" sz="800" b="1" i="1" dirty="0"/>
              <a:t>21st Century Standards 		Assessment of 21st Century Skills </a:t>
            </a:r>
            <a:endParaRPr lang="en-US" sz="800" i="1" dirty="0"/>
          </a:p>
          <a:p>
            <a:pPr marL="224325" lvl="1">
              <a:spcBef>
                <a:spcPct val="0"/>
              </a:spcBef>
              <a:spcAft>
                <a:spcPct val="15000"/>
              </a:spcAft>
            </a:pPr>
            <a:r>
              <a:rPr lang="en-US" sz="800" b="1" i="1" dirty="0"/>
              <a:t>21st Century Curriculum and Instruction 	21st Century Professional Development </a:t>
            </a:r>
            <a:endParaRPr lang="en-US" sz="800" i="1" dirty="0"/>
          </a:p>
          <a:p>
            <a:pPr marL="224325" lvl="1">
              <a:spcBef>
                <a:spcPct val="0"/>
              </a:spcBef>
              <a:spcAft>
                <a:spcPct val="15000"/>
              </a:spcAft>
            </a:pPr>
            <a:r>
              <a:rPr lang="en-US" sz="800" b="1" i="1" dirty="0"/>
              <a:t>21st Century Learning Environments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10594" name="Group 2"/>
          <p:cNvGrpSpPr>
            <a:grpSpLocks/>
          </p:cNvGrpSpPr>
          <p:nvPr/>
        </p:nvGrpSpPr>
        <p:grpSpPr bwMode="auto">
          <a:xfrm>
            <a:off x="0" y="2438400"/>
            <a:ext cx="9009063" cy="1052513"/>
            <a:chOff x="0" y="1536"/>
            <a:chExt cx="5675" cy="663"/>
          </a:xfrm>
        </p:grpSpPr>
        <p:grpSp>
          <p:nvGrpSpPr>
            <p:cNvPr id="110595" name="Group 3"/>
            <p:cNvGrpSpPr>
              <a:grpSpLocks/>
            </p:cNvGrpSpPr>
            <p:nvPr/>
          </p:nvGrpSpPr>
          <p:grpSpPr bwMode="auto">
            <a:xfrm>
              <a:off x="183" y="1604"/>
              <a:ext cx="448" cy="299"/>
              <a:chOff x="720" y="336"/>
              <a:chExt cx="624" cy="432"/>
            </a:xfrm>
          </p:grpSpPr>
          <p:sp>
            <p:nvSpPr>
              <p:cNvPr id="110596"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n-US"/>
              </a:p>
            </p:txBody>
          </p:sp>
          <p:sp>
            <p:nvSpPr>
              <p:cNvPr id="110597"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n-US"/>
              </a:p>
            </p:txBody>
          </p:sp>
        </p:grpSp>
        <p:grpSp>
          <p:nvGrpSpPr>
            <p:cNvPr id="110598" name="Group 6"/>
            <p:cNvGrpSpPr>
              <a:grpSpLocks/>
            </p:cNvGrpSpPr>
            <p:nvPr/>
          </p:nvGrpSpPr>
          <p:grpSpPr bwMode="auto">
            <a:xfrm>
              <a:off x="261" y="1870"/>
              <a:ext cx="465" cy="299"/>
              <a:chOff x="912" y="2640"/>
              <a:chExt cx="672" cy="432"/>
            </a:xfrm>
          </p:grpSpPr>
          <p:sp>
            <p:nvSpPr>
              <p:cNvPr id="110599"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n-US"/>
              </a:p>
            </p:txBody>
          </p:sp>
          <p:sp>
            <p:nvSpPr>
              <p:cNvPr id="110600"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n-US"/>
              </a:p>
            </p:txBody>
          </p:sp>
        </p:grpSp>
        <p:sp>
          <p:nvSpPr>
            <p:cNvPr id="110601"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n-US"/>
            </a:p>
          </p:txBody>
        </p:sp>
        <p:sp>
          <p:nvSpPr>
            <p:cNvPr id="110602"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n-US"/>
            </a:p>
          </p:txBody>
        </p:sp>
        <p:sp>
          <p:nvSpPr>
            <p:cNvPr id="110603"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a:p>
          </p:txBody>
        </p:sp>
      </p:grpSp>
      <p:sp>
        <p:nvSpPr>
          <p:cNvPr id="110604" name="Rectangle 12"/>
          <p:cNvSpPr>
            <a:spLocks noGrp="1" noChangeArrowheads="1"/>
          </p:cNvSpPr>
          <p:nvPr>
            <p:ph type="ctrTitle"/>
          </p:nvPr>
        </p:nvSpPr>
        <p:spPr>
          <a:xfrm>
            <a:off x="990600" y="1676400"/>
            <a:ext cx="7772400" cy="1462088"/>
          </a:xfrm>
        </p:spPr>
        <p:txBody>
          <a:bodyPr/>
          <a:lstStyle>
            <a:lvl1pPr>
              <a:defRPr/>
            </a:lvl1pPr>
          </a:lstStyle>
          <a:p>
            <a:r>
              <a:rPr lang="en-US"/>
              <a:t>Click to edit Master title style</a:t>
            </a:r>
          </a:p>
        </p:txBody>
      </p:sp>
      <p:sp>
        <p:nvSpPr>
          <p:cNvPr id="110605"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10606"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n-US"/>
          </a:p>
        </p:txBody>
      </p:sp>
      <p:sp>
        <p:nvSpPr>
          <p:cNvPr id="110607"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a:p>
        </p:txBody>
      </p:sp>
      <p:sp>
        <p:nvSpPr>
          <p:cNvPr id="110608"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4A667AFF-2BFE-44AD-A9F1-226E06873E7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6BADEE7-7A2A-4F6D-AE45-FB863008D4C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2F87739-AA7F-4F81-A53E-F05661297683}"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050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905000"/>
            <a:ext cx="40767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CA3A181-ED37-4639-9BB3-4C7B3F4612C9}"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595E32A-8E04-409E-85B9-16BC6812C75D}"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595E32A-8E04-409E-85B9-16BC6812C75D}"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595E32A-8E04-409E-85B9-16BC6812C75D}"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595E32A-8E04-409E-85B9-16BC6812C75D}"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595E32A-8E04-409E-85B9-16BC6812C75D}"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595E32A-8E04-409E-85B9-16BC6812C75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A72BC56-564E-4D26-9B2A-3517D808C37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9F7DDB4-C245-4A87-85A7-E75612119E1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9E4B7DC-C2F7-40FB-B207-B73DE4EB849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E609FD2-2779-4A96-94CB-14CD73D5FCE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D979C30-0124-4A64-838A-D13C0C7E9DB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91BF821-668D-4BB3-83CF-CC3490391FD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E3400D8-E784-4876-A167-202345BD685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049AC12-BD32-47F2-83A0-8E7ABB1ED30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2.xml"/><Relationship Id="rId4" Type="http://schemas.openxmlformats.org/officeDocument/2006/relationships/image" Target="../media/image2.w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3.xml"/><Relationship Id="rId4" Type="http://schemas.openxmlformats.org/officeDocument/2006/relationships/image" Target="../media/image2.wmf"/></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14.xml"/><Relationship Id="rId4" Type="http://schemas.openxmlformats.org/officeDocument/2006/relationships/image" Target="../media/image2.wmf"/></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15.xml"/><Relationship Id="rId4" Type="http://schemas.openxmlformats.org/officeDocument/2006/relationships/image" Target="../media/image2.wmf"/></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6.xml"/><Relationship Id="rId1" Type="http://schemas.openxmlformats.org/officeDocument/2006/relationships/slideLayout" Target="../slideLayouts/slideLayout16.xml"/><Relationship Id="rId4" Type="http://schemas.openxmlformats.org/officeDocument/2006/relationships/image" Target="../media/image2.wmf"/></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7.xml"/><Relationship Id="rId1" Type="http://schemas.openxmlformats.org/officeDocument/2006/relationships/slideLayout" Target="../slideLayouts/slideLayout17.xml"/><Relationship Id="rId4" Type="http://schemas.openxmlformats.org/officeDocument/2006/relationships/image" Target="../media/image2.wmf"/></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8.xml"/><Relationship Id="rId1" Type="http://schemas.openxmlformats.org/officeDocument/2006/relationships/slideLayout" Target="../slideLayouts/slideLayout18.xml"/><Relationship Id="rId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a:latin typeface="Tahoma" pitchFamily="34" charset="0"/>
            </a:endParaRPr>
          </a:p>
        </p:txBody>
      </p:sp>
      <p:sp>
        <p:nvSpPr>
          <p:cNvPr id="109571"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a:latin typeface="Tahoma" pitchFamily="34" charset="0"/>
            </a:endParaRPr>
          </a:p>
        </p:txBody>
      </p:sp>
      <p:sp>
        <p:nvSpPr>
          <p:cNvPr id="109572"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a:latin typeface="Tahoma" pitchFamily="34" charset="0"/>
            </a:endParaRPr>
          </a:p>
        </p:txBody>
      </p:sp>
      <p:sp>
        <p:nvSpPr>
          <p:cNvPr id="109573"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a:latin typeface="Tahoma" pitchFamily="34" charset="0"/>
            </a:endParaRPr>
          </a:p>
        </p:txBody>
      </p:sp>
      <p:sp>
        <p:nvSpPr>
          <p:cNvPr id="109574"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a:latin typeface="Tahoma" pitchFamily="34" charset="0"/>
            </a:endParaRPr>
          </a:p>
        </p:txBody>
      </p:sp>
      <p:sp>
        <p:nvSpPr>
          <p:cNvPr id="109575"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a:latin typeface="Tahoma" pitchFamily="34" charset="0"/>
            </a:endParaRPr>
          </a:p>
        </p:txBody>
      </p:sp>
      <p:sp>
        <p:nvSpPr>
          <p:cNvPr id="109576"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a:latin typeface="Tahoma" pitchFamily="34" charset="0"/>
            </a:endParaRPr>
          </a:p>
        </p:txBody>
      </p:sp>
      <p:sp>
        <p:nvSpPr>
          <p:cNvPr id="109577"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9578"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9579"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atin typeface="+mn-lt"/>
              </a:defRPr>
            </a:lvl1pPr>
          </a:lstStyle>
          <a:p>
            <a:endParaRPr lang="en-US"/>
          </a:p>
        </p:txBody>
      </p:sp>
      <p:sp>
        <p:nvSpPr>
          <p:cNvPr id="109580"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atin typeface="+mn-lt"/>
              </a:defRPr>
            </a:lvl1pPr>
          </a:lstStyle>
          <a:p>
            <a:endParaRPr lang="en-US"/>
          </a:p>
        </p:txBody>
      </p:sp>
      <p:sp>
        <p:nvSpPr>
          <p:cNvPr id="109581"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atin typeface="+mn-lt"/>
              </a:defRPr>
            </a:lvl1pPr>
          </a:lstStyle>
          <a:p>
            <a:fld id="{27262F0D-55F8-46A3-993A-57A2212AEF2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ftr="0" dt="0"/>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bwMode="auto">
          <a:xfrm>
            <a:off x="685800" y="609600"/>
            <a:ext cx="8305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85699" name="Rectangle 3"/>
          <p:cNvSpPr>
            <a:spLocks noGrp="1" noChangeArrowheads="1"/>
          </p:cNvSpPr>
          <p:nvPr>
            <p:ph type="body" idx="1"/>
          </p:nvPr>
        </p:nvSpPr>
        <p:spPr bwMode="auto">
          <a:xfrm>
            <a:off x="685800" y="1905000"/>
            <a:ext cx="83058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57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eaLnBrk="1" hangingPunct="1"/>
            <a:endParaRPr lang="en-US">
              <a:solidFill>
                <a:srgbClr val="000000"/>
              </a:solidFill>
              <a:latin typeface="Arial" charset="0"/>
            </a:endParaRPr>
          </a:p>
        </p:txBody>
      </p:sp>
      <p:sp>
        <p:nvSpPr>
          <p:cNvPr id="2857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eaLnBrk="1" hangingPunct="1"/>
            <a:endParaRPr lang="en-US">
              <a:solidFill>
                <a:srgbClr val="000000"/>
              </a:solidFill>
              <a:latin typeface="Arial" charset="0"/>
            </a:endParaRPr>
          </a:p>
        </p:txBody>
      </p:sp>
      <p:sp>
        <p:nvSpPr>
          <p:cNvPr id="285702" name="Rectangle 6"/>
          <p:cNvSpPr>
            <a:spLocks noGrp="1" noChangeArrowheads="1"/>
          </p:cNvSpPr>
          <p:nvPr>
            <p:ph type="sldNum" sz="quarter" idx="4"/>
          </p:nvPr>
        </p:nvSpPr>
        <p:spPr bwMode="auto">
          <a:xfrm>
            <a:off x="8534400" y="152400"/>
            <a:ext cx="38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rgbClr val="FFFFFF"/>
                </a:solidFill>
                <a:latin typeface="+mn-lt"/>
              </a:defRPr>
            </a:lvl1pPr>
          </a:lstStyle>
          <a:p>
            <a:pPr eaLnBrk="1" hangingPunct="1"/>
            <a:fld id="{5C5C22EF-A8AD-420B-B42D-46968A6E1112}" type="slidenum">
              <a:rPr lang="en-US"/>
              <a:pPr eaLnBrk="1" hangingPunct="1"/>
              <a:t>‹#›</a:t>
            </a:fld>
            <a:endParaRPr lang="en-US"/>
          </a:p>
        </p:txBody>
      </p:sp>
      <p:pic>
        <p:nvPicPr>
          <p:cNvPr id="285703" name="Picture 7" descr="Promise color"/>
          <p:cNvPicPr>
            <a:picLocks noChangeAspect="1" noChangeArrowheads="1"/>
          </p:cNvPicPr>
          <p:nvPr userDrawn="1"/>
        </p:nvPicPr>
        <p:blipFill>
          <a:blip r:embed="rId4" cstate="print"/>
          <a:srcRect/>
          <a:stretch>
            <a:fillRect/>
          </a:stretch>
        </p:blipFill>
        <p:spPr bwMode="auto">
          <a:xfrm>
            <a:off x="8077200" y="5791200"/>
            <a:ext cx="876300" cy="850900"/>
          </a:xfrm>
          <a:prstGeom prst="rect">
            <a:avLst/>
          </a:prstGeom>
          <a:noFill/>
        </p:spPr>
      </p:pic>
    </p:spTree>
  </p:cSld>
  <p:clrMap bg1="lt1" tx1="dk1" bg2="lt2" tx2="dk2" accent1="accent1" accent2="accent2" accent3="accent3" accent4="accent4" accent5="accent5" accent6="accent6" hlink="hlink" folHlink="folHlink"/>
  <p:sldLayoutIdLst>
    <p:sldLayoutId id="2147483714" r:id="rId1"/>
  </p:sldLayoutIdLst>
  <p:timing>
    <p:tnLst>
      <p:par>
        <p:cTn id="1" dur="indefinite" restart="never" nodeType="tmRoot"/>
      </p:par>
    </p:tnLst>
  </p:timing>
  <p:hf hdr="0" ftr="0" dt="0"/>
  <p:txStyles>
    <p:titleStyle>
      <a:lvl1pPr algn="l" rtl="0" fontAlgn="base">
        <a:spcBef>
          <a:spcPct val="0"/>
        </a:spcBef>
        <a:spcAft>
          <a:spcPct val="0"/>
        </a:spcAft>
        <a:defRPr sz="4200" b="1">
          <a:solidFill>
            <a:srgbClr val="CC0000"/>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2pPr>
      <a:lvl3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3pPr>
      <a:lvl4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4pPr>
      <a:lvl5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5pPr>
      <a:lvl6pPr marL="4572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6pPr>
      <a:lvl7pPr marL="9144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7pPr>
      <a:lvl8pPr marL="13716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8pPr>
      <a:lvl9pPr marL="18288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9pPr>
    </p:titleStyle>
    <p:bodyStyle>
      <a:lvl1pPr marL="342900" indent="-342900" algn="l" rtl="0" fontAlgn="base">
        <a:spcBef>
          <a:spcPct val="20000"/>
        </a:spcBef>
        <a:spcAft>
          <a:spcPct val="0"/>
        </a:spcAft>
        <a:buClr>
          <a:srgbClr val="0000CC"/>
        </a:buClr>
        <a:buSzPct val="50000"/>
        <a:buFont typeface="Franklin Gothic Medium" pitchFamily="34" charset="0"/>
        <a:buChar char="►"/>
        <a:defRPr sz="3200" b="1">
          <a:solidFill>
            <a:schemeClr val="tx1"/>
          </a:solidFill>
          <a:latin typeface="+mn-lt"/>
          <a:ea typeface="+mn-ea"/>
          <a:cs typeface="+mn-cs"/>
        </a:defRPr>
      </a:lvl1pPr>
      <a:lvl2pPr marL="742950" indent="-285750" algn="l" rtl="0" fontAlgn="base">
        <a:spcBef>
          <a:spcPct val="20000"/>
        </a:spcBef>
        <a:spcAft>
          <a:spcPct val="0"/>
        </a:spcAft>
        <a:buClr>
          <a:srgbClr val="CC0000"/>
        </a:buClr>
        <a:buFont typeface="Wingdings" pitchFamily="2" charset="2"/>
        <a:buChar char="w"/>
        <a:defRPr sz="2800">
          <a:solidFill>
            <a:schemeClr val="tx1"/>
          </a:solidFill>
          <a:latin typeface="Arial" charset="0"/>
        </a:defRPr>
      </a:lvl2pPr>
      <a:lvl3pPr marL="1143000" indent="-228600" algn="l" rtl="0" fontAlgn="base">
        <a:spcBef>
          <a:spcPct val="20000"/>
        </a:spcBef>
        <a:spcAft>
          <a:spcPct val="0"/>
        </a:spcAft>
        <a:buClr>
          <a:srgbClr val="990099"/>
        </a:buClr>
        <a:buFont typeface="Wingdings" pitchFamily="2" charset="2"/>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bwMode="auto">
          <a:xfrm>
            <a:off x="685800" y="609600"/>
            <a:ext cx="8305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85699" name="Rectangle 3"/>
          <p:cNvSpPr>
            <a:spLocks noGrp="1" noChangeArrowheads="1"/>
          </p:cNvSpPr>
          <p:nvPr>
            <p:ph type="body" idx="1"/>
          </p:nvPr>
        </p:nvSpPr>
        <p:spPr bwMode="auto">
          <a:xfrm>
            <a:off x="685800" y="1905000"/>
            <a:ext cx="83058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57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eaLnBrk="1" hangingPunct="1"/>
            <a:endParaRPr lang="en-US">
              <a:solidFill>
                <a:srgbClr val="000000"/>
              </a:solidFill>
              <a:latin typeface="Arial" charset="0"/>
            </a:endParaRPr>
          </a:p>
        </p:txBody>
      </p:sp>
      <p:sp>
        <p:nvSpPr>
          <p:cNvPr id="2857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eaLnBrk="1" hangingPunct="1"/>
            <a:endParaRPr lang="en-US">
              <a:solidFill>
                <a:srgbClr val="000000"/>
              </a:solidFill>
              <a:latin typeface="Arial" charset="0"/>
            </a:endParaRPr>
          </a:p>
        </p:txBody>
      </p:sp>
      <p:sp>
        <p:nvSpPr>
          <p:cNvPr id="285702" name="Rectangle 6"/>
          <p:cNvSpPr>
            <a:spLocks noGrp="1" noChangeArrowheads="1"/>
          </p:cNvSpPr>
          <p:nvPr>
            <p:ph type="sldNum" sz="quarter" idx="4"/>
          </p:nvPr>
        </p:nvSpPr>
        <p:spPr bwMode="auto">
          <a:xfrm>
            <a:off x="8534400" y="152400"/>
            <a:ext cx="38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rgbClr val="FFFFFF"/>
                </a:solidFill>
                <a:latin typeface="+mn-lt"/>
              </a:defRPr>
            </a:lvl1pPr>
          </a:lstStyle>
          <a:p>
            <a:pPr eaLnBrk="1" hangingPunct="1"/>
            <a:fld id="{5C5C22EF-A8AD-420B-B42D-46968A6E1112}" type="slidenum">
              <a:rPr lang="en-US"/>
              <a:pPr eaLnBrk="1" hangingPunct="1"/>
              <a:t>‹#›</a:t>
            </a:fld>
            <a:endParaRPr lang="en-US"/>
          </a:p>
        </p:txBody>
      </p:sp>
      <p:pic>
        <p:nvPicPr>
          <p:cNvPr id="285703" name="Picture 7" descr="Promise color"/>
          <p:cNvPicPr>
            <a:picLocks noChangeAspect="1" noChangeArrowheads="1"/>
          </p:cNvPicPr>
          <p:nvPr userDrawn="1"/>
        </p:nvPicPr>
        <p:blipFill>
          <a:blip r:embed="rId4" cstate="print"/>
          <a:srcRect/>
          <a:stretch>
            <a:fillRect/>
          </a:stretch>
        </p:blipFill>
        <p:spPr bwMode="auto">
          <a:xfrm>
            <a:off x="8077200" y="5791200"/>
            <a:ext cx="876300" cy="850900"/>
          </a:xfrm>
          <a:prstGeom prst="rect">
            <a:avLst/>
          </a:prstGeom>
          <a:noFill/>
        </p:spPr>
      </p:pic>
    </p:spTree>
  </p:cSld>
  <p:clrMap bg1="lt1" tx1="dk1" bg2="lt2" tx2="dk2" accent1="accent1" accent2="accent2" accent3="accent3" accent4="accent4" accent5="accent5" accent6="accent6" hlink="hlink" folHlink="folHlink"/>
  <p:sldLayoutIdLst>
    <p:sldLayoutId id="2147483716" r:id="rId1"/>
  </p:sldLayoutIdLst>
  <p:timing>
    <p:tnLst>
      <p:par>
        <p:cTn id="1" dur="indefinite" restart="never" nodeType="tmRoot"/>
      </p:par>
    </p:tnLst>
  </p:timing>
  <p:hf hdr="0" ftr="0" dt="0"/>
  <p:txStyles>
    <p:titleStyle>
      <a:lvl1pPr algn="l" rtl="0" fontAlgn="base">
        <a:spcBef>
          <a:spcPct val="0"/>
        </a:spcBef>
        <a:spcAft>
          <a:spcPct val="0"/>
        </a:spcAft>
        <a:defRPr sz="4200" b="1">
          <a:solidFill>
            <a:srgbClr val="CC0000"/>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2pPr>
      <a:lvl3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3pPr>
      <a:lvl4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4pPr>
      <a:lvl5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5pPr>
      <a:lvl6pPr marL="4572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6pPr>
      <a:lvl7pPr marL="9144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7pPr>
      <a:lvl8pPr marL="13716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8pPr>
      <a:lvl9pPr marL="18288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9pPr>
    </p:titleStyle>
    <p:bodyStyle>
      <a:lvl1pPr marL="342900" indent="-342900" algn="l" rtl="0" fontAlgn="base">
        <a:spcBef>
          <a:spcPct val="20000"/>
        </a:spcBef>
        <a:spcAft>
          <a:spcPct val="0"/>
        </a:spcAft>
        <a:buClr>
          <a:srgbClr val="0000CC"/>
        </a:buClr>
        <a:buSzPct val="50000"/>
        <a:buFont typeface="Franklin Gothic Medium" pitchFamily="34" charset="0"/>
        <a:buChar char="►"/>
        <a:defRPr sz="3200" b="1">
          <a:solidFill>
            <a:schemeClr val="tx1"/>
          </a:solidFill>
          <a:latin typeface="+mn-lt"/>
          <a:ea typeface="+mn-ea"/>
          <a:cs typeface="+mn-cs"/>
        </a:defRPr>
      </a:lvl1pPr>
      <a:lvl2pPr marL="742950" indent="-285750" algn="l" rtl="0" fontAlgn="base">
        <a:spcBef>
          <a:spcPct val="20000"/>
        </a:spcBef>
        <a:spcAft>
          <a:spcPct val="0"/>
        </a:spcAft>
        <a:buClr>
          <a:srgbClr val="CC0000"/>
        </a:buClr>
        <a:buFont typeface="Wingdings" pitchFamily="2" charset="2"/>
        <a:buChar char="w"/>
        <a:defRPr sz="2800">
          <a:solidFill>
            <a:schemeClr val="tx1"/>
          </a:solidFill>
          <a:latin typeface="Arial" charset="0"/>
        </a:defRPr>
      </a:lvl2pPr>
      <a:lvl3pPr marL="1143000" indent="-228600" algn="l" rtl="0" fontAlgn="base">
        <a:spcBef>
          <a:spcPct val="20000"/>
        </a:spcBef>
        <a:spcAft>
          <a:spcPct val="0"/>
        </a:spcAft>
        <a:buClr>
          <a:srgbClr val="990099"/>
        </a:buClr>
        <a:buFont typeface="Wingdings" pitchFamily="2" charset="2"/>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bwMode="auto">
          <a:xfrm>
            <a:off x="685800" y="609600"/>
            <a:ext cx="8305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85699" name="Rectangle 3"/>
          <p:cNvSpPr>
            <a:spLocks noGrp="1" noChangeArrowheads="1"/>
          </p:cNvSpPr>
          <p:nvPr>
            <p:ph type="body" idx="1"/>
          </p:nvPr>
        </p:nvSpPr>
        <p:spPr bwMode="auto">
          <a:xfrm>
            <a:off x="685800" y="1905000"/>
            <a:ext cx="83058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57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eaLnBrk="1" hangingPunct="1"/>
            <a:endParaRPr lang="en-US">
              <a:solidFill>
                <a:srgbClr val="000000"/>
              </a:solidFill>
              <a:latin typeface="Arial" charset="0"/>
            </a:endParaRPr>
          </a:p>
        </p:txBody>
      </p:sp>
      <p:sp>
        <p:nvSpPr>
          <p:cNvPr id="2857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eaLnBrk="1" hangingPunct="1"/>
            <a:endParaRPr lang="en-US">
              <a:solidFill>
                <a:srgbClr val="000000"/>
              </a:solidFill>
              <a:latin typeface="Arial" charset="0"/>
            </a:endParaRPr>
          </a:p>
        </p:txBody>
      </p:sp>
      <p:sp>
        <p:nvSpPr>
          <p:cNvPr id="285702" name="Rectangle 6"/>
          <p:cNvSpPr>
            <a:spLocks noGrp="1" noChangeArrowheads="1"/>
          </p:cNvSpPr>
          <p:nvPr>
            <p:ph type="sldNum" sz="quarter" idx="4"/>
          </p:nvPr>
        </p:nvSpPr>
        <p:spPr bwMode="auto">
          <a:xfrm>
            <a:off x="8534400" y="152400"/>
            <a:ext cx="38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rgbClr val="FFFFFF"/>
                </a:solidFill>
                <a:latin typeface="+mn-lt"/>
              </a:defRPr>
            </a:lvl1pPr>
          </a:lstStyle>
          <a:p>
            <a:pPr eaLnBrk="1" hangingPunct="1"/>
            <a:fld id="{5C5C22EF-A8AD-420B-B42D-46968A6E1112}" type="slidenum">
              <a:rPr lang="en-US"/>
              <a:pPr eaLnBrk="1" hangingPunct="1"/>
              <a:t>‹#›</a:t>
            </a:fld>
            <a:endParaRPr lang="en-US"/>
          </a:p>
        </p:txBody>
      </p:sp>
      <p:pic>
        <p:nvPicPr>
          <p:cNvPr id="285703" name="Picture 7" descr="Promise color"/>
          <p:cNvPicPr>
            <a:picLocks noChangeAspect="1" noChangeArrowheads="1"/>
          </p:cNvPicPr>
          <p:nvPr userDrawn="1"/>
        </p:nvPicPr>
        <p:blipFill>
          <a:blip r:embed="rId4" cstate="print"/>
          <a:srcRect/>
          <a:stretch>
            <a:fillRect/>
          </a:stretch>
        </p:blipFill>
        <p:spPr bwMode="auto">
          <a:xfrm>
            <a:off x="8077200" y="5791200"/>
            <a:ext cx="876300" cy="850900"/>
          </a:xfrm>
          <a:prstGeom prst="rect">
            <a:avLst/>
          </a:prstGeom>
          <a:noFill/>
        </p:spPr>
      </p:pic>
    </p:spTree>
  </p:cSld>
  <p:clrMap bg1="lt1" tx1="dk1" bg2="lt2" tx2="dk2" accent1="accent1" accent2="accent2" accent3="accent3" accent4="accent4" accent5="accent5" accent6="accent6" hlink="hlink" folHlink="folHlink"/>
  <p:sldLayoutIdLst>
    <p:sldLayoutId id="2147483718" r:id="rId1"/>
  </p:sldLayoutIdLst>
  <p:timing>
    <p:tnLst>
      <p:par>
        <p:cTn id="1" dur="indefinite" restart="never" nodeType="tmRoot"/>
      </p:par>
    </p:tnLst>
  </p:timing>
  <p:hf hdr="0" ftr="0" dt="0"/>
  <p:txStyles>
    <p:titleStyle>
      <a:lvl1pPr algn="l" rtl="0" fontAlgn="base">
        <a:spcBef>
          <a:spcPct val="0"/>
        </a:spcBef>
        <a:spcAft>
          <a:spcPct val="0"/>
        </a:spcAft>
        <a:defRPr sz="4200" b="1">
          <a:solidFill>
            <a:srgbClr val="CC0000"/>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2pPr>
      <a:lvl3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3pPr>
      <a:lvl4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4pPr>
      <a:lvl5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5pPr>
      <a:lvl6pPr marL="4572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6pPr>
      <a:lvl7pPr marL="9144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7pPr>
      <a:lvl8pPr marL="13716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8pPr>
      <a:lvl9pPr marL="18288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9pPr>
    </p:titleStyle>
    <p:bodyStyle>
      <a:lvl1pPr marL="342900" indent="-342900" algn="l" rtl="0" fontAlgn="base">
        <a:spcBef>
          <a:spcPct val="20000"/>
        </a:spcBef>
        <a:spcAft>
          <a:spcPct val="0"/>
        </a:spcAft>
        <a:buClr>
          <a:srgbClr val="0000CC"/>
        </a:buClr>
        <a:buSzPct val="50000"/>
        <a:buFont typeface="Franklin Gothic Medium" pitchFamily="34" charset="0"/>
        <a:buChar char="►"/>
        <a:defRPr sz="3200" b="1">
          <a:solidFill>
            <a:schemeClr val="tx1"/>
          </a:solidFill>
          <a:latin typeface="+mn-lt"/>
          <a:ea typeface="+mn-ea"/>
          <a:cs typeface="+mn-cs"/>
        </a:defRPr>
      </a:lvl1pPr>
      <a:lvl2pPr marL="742950" indent="-285750" algn="l" rtl="0" fontAlgn="base">
        <a:spcBef>
          <a:spcPct val="20000"/>
        </a:spcBef>
        <a:spcAft>
          <a:spcPct val="0"/>
        </a:spcAft>
        <a:buClr>
          <a:srgbClr val="CC0000"/>
        </a:buClr>
        <a:buFont typeface="Wingdings" pitchFamily="2" charset="2"/>
        <a:buChar char="w"/>
        <a:defRPr sz="2800">
          <a:solidFill>
            <a:schemeClr val="tx1"/>
          </a:solidFill>
          <a:latin typeface="Arial" charset="0"/>
        </a:defRPr>
      </a:lvl2pPr>
      <a:lvl3pPr marL="1143000" indent="-228600" algn="l" rtl="0" fontAlgn="base">
        <a:spcBef>
          <a:spcPct val="20000"/>
        </a:spcBef>
        <a:spcAft>
          <a:spcPct val="0"/>
        </a:spcAft>
        <a:buClr>
          <a:srgbClr val="990099"/>
        </a:buClr>
        <a:buFont typeface="Wingdings" pitchFamily="2" charset="2"/>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bwMode="auto">
          <a:xfrm>
            <a:off x="685800" y="609600"/>
            <a:ext cx="8305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85699" name="Rectangle 3"/>
          <p:cNvSpPr>
            <a:spLocks noGrp="1" noChangeArrowheads="1"/>
          </p:cNvSpPr>
          <p:nvPr>
            <p:ph type="body" idx="1"/>
          </p:nvPr>
        </p:nvSpPr>
        <p:spPr bwMode="auto">
          <a:xfrm>
            <a:off x="685800" y="1905000"/>
            <a:ext cx="83058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57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eaLnBrk="1" hangingPunct="1"/>
            <a:endParaRPr lang="en-US">
              <a:solidFill>
                <a:srgbClr val="000000"/>
              </a:solidFill>
              <a:latin typeface="Arial" charset="0"/>
            </a:endParaRPr>
          </a:p>
        </p:txBody>
      </p:sp>
      <p:sp>
        <p:nvSpPr>
          <p:cNvPr id="2857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eaLnBrk="1" hangingPunct="1"/>
            <a:endParaRPr lang="en-US">
              <a:solidFill>
                <a:srgbClr val="000000"/>
              </a:solidFill>
              <a:latin typeface="Arial" charset="0"/>
            </a:endParaRPr>
          </a:p>
        </p:txBody>
      </p:sp>
      <p:sp>
        <p:nvSpPr>
          <p:cNvPr id="285702" name="Rectangle 6"/>
          <p:cNvSpPr>
            <a:spLocks noGrp="1" noChangeArrowheads="1"/>
          </p:cNvSpPr>
          <p:nvPr>
            <p:ph type="sldNum" sz="quarter" idx="4"/>
          </p:nvPr>
        </p:nvSpPr>
        <p:spPr bwMode="auto">
          <a:xfrm>
            <a:off x="8534400" y="152400"/>
            <a:ext cx="38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rgbClr val="FFFFFF"/>
                </a:solidFill>
                <a:latin typeface="+mn-lt"/>
              </a:defRPr>
            </a:lvl1pPr>
          </a:lstStyle>
          <a:p>
            <a:pPr eaLnBrk="1" hangingPunct="1"/>
            <a:fld id="{5C5C22EF-A8AD-420B-B42D-46968A6E1112}" type="slidenum">
              <a:rPr lang="en-US"/>
              <a:pPr eaLnBrk="1" hangingPunct="1"/>
              <a:t>‹#›</a:t>
            </a:fld>
            <a:endParaRPr lang="en-US"/>
          </a:p>
        </p:txBody>
      </p:sp>
      <p:pic>
        <p:nvPicPr>
          <p:cNvPr id="285703" name="Picture 7" descr="Promise color"/>
          <p:cNvPicPr>
            <a:picLocks noChangeAspect="1" noChangeArrowheads="1"/>
          </p:cNvPicPr>
          <p:nvPr userDrawn="1"/>
        </p:nvPicPr>
        <p:blipFill>
          <a:blip r:embed="rId4" cstate="print"/>
          <a:srcRect/>
          <a:stretch>
            <a:fillRect/>
          </a:stretch>
        </p:blipFill>
        <p:spPr bwMode="auto">
          <a:xfrm>
            <a:off x="8077200" y="5791200"/>
            <a:ext cx="876300" cy="850900"/>
          </a:xfrm>
          <a:prstGeom prst="rect">
            <a:avLst/>
          </a:prstGeom>
          <a:noFill/>
        </p:spPr>
      </p:pic>
    </p:spTree>
  </p:cSld>
  <p:clrMap bg1="lt1" tx1="dk1" bg2="lt2" tx2="dk2" accent1="accent1" accent2="accent2" accent3="accent3" accent4="accent4" accent5="accent5" accent6="accent6" hlink="hlink" folHlink="folHlink"/>
  <p:sldLayoutIdLst>
    <p:sldLayoutId id="2147483720" r:id="rId1"/>
  </p:sldLayoutIdLst>
  <p:timing>
    <p:tnLst>
      <p:par>
        <p:cTn id="1" dur="indefinite" restart="never" nodeType="tmRoot"/>
      </p:par>
    </p:tnLst>
  </p:timing>
  <p:hf hdr="0" ftr="0" dt="0"/>
  <p:txStyles>
    <p:titleStyle>
      <a:lvl1pPr algn="l" rtl="0" fontAlgn="base">
        <a:spcBef>
          <a:spcPct val="0"/>
        </a:spcBef>
        <a:spcAft>
          <a:spcPct val="0"/>
        </a:spcAft>
        <a:defRPr sz="4200" b="1">
          <a:solidFill>
            <a:srgbClr val="CC0000"/>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2pPr>
      <a:lvl3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3pPr>
      <a:lvl4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4pPr>
      <a:lvl5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5pPr>
      <a:lvl6pPr marL="4572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6pPr>
      <a:lvl7pPr marL="9144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7pPr>
      <a:lvl8pPr marL="13716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8pPr>
      <a:lvl9pPr marL="18288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9pPr>
    </p:titleStyle>
    <p:bodyStyle>
      <a:lvl1pPr marL="342900" indent="-342900" algn="l" rtl="0" fontAlgn="base">
        <a:spcBef>
          <a:spcPct val="20000"/>
        </a:spcBef>
        <a:spcAft>
          <a:spcPct val="0"/>
        </a:spcAft>
        <a:buClr>
          <a:srgbClr val="0000CC"/>
        </a:buClr>
        <a:buSzPct val="50000"/>
        <a:buFont typeface="Franklin Gothic Medium" pitchFamily="34" charset="0"/>
        <a:buChar char="►"/>
        <a:defRPr sz="3200" b="1">
          <a:solidFill>
            <a:schemeClr val="tx1"/>
          </a:solidFill>
          <a:latin typeface="+mn-lt"/>
          <a:ea typeface="+mn-ea"/>
          <a:cs typeface="+mn-cs"/>
        </a:defRPr>
      </a:lvl1pPr>
      <a:lvl2pPr marL="742950" indent="-285750" algn="l" rtl="0" fontAlgn="base">
        <a:spcBef>
          <a:spcPct val="20000"/>
        </a:spcBef>
        <a:spcAft>
          <a:spcPct val="0"/>
        </a:spcAft>
        <a:buClr>
          <a:srgbClr val="CC0000"/>
        </a:buClr>
        <a:buFont typeface="Wingdings" pitchFamily="2" charset="2"/>
        <a:buChar char="w"/>
        <a:defRPr sz="2800">
          <a:solidFill>
            <a:schemeClr val="tx1"/>
          </a:solidFill>
          <a:latin typeface="Arial" charset="0"/>
        </a:defRPr>
      </a:lvl2pPr>
      <a:lvl3pPr marL="1143000" indent="-228600" algn="l" rtl="0" fontAlgn="base">
        <a:spcBef>
          <a:spcPct val="20000"/>
        </a:spcBef>
        <a:spcAft>
          <a:spcPct val="0"/>
        </a:spcAft>
        <a:buClr>
          <a:srgbClr val="990099"/>
        </a:buClr>
        <a:buFont typeface="Wingdings" pitchFamily="2" charset="2"/>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bwMode="auto">
          <a:xfrm>
            <a:off x="685800" y="609600"/>
            <a:ext cx="8305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85699" name="Rectangle 3"/>
          <p:cNvSpPr>
            <a:spLocks noGrp="1" noChangeArrowheads="1"/>
          </p:cNvSpPr>
          <p:nvPr>
            <p:ph type="body" idx="1"/>
          </p:nvPr>
        </p:nvSpPr>
        <p:spPr bwMode="auto">
          <a:xfrm>
            <a:off x="685800" y="1905000"/>
            <a:ext cx="83058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57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eaLnBrk="1" hangingPunct="1"/>
            <a:endParaRPr lang="en-US">
              <a:solidFill>
                <a:srgbClr val="000000"/>
              </a:solidFill>
              <a:latin typeface="Arial" charset="0"/>
            </a:endParaRPr>
          </a:p>
        </p:txBody>
      </p:sp>
      <p:sp>
        <p:nvSpPr>
          <p:cNvPr id="2857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eaLnBrk="1" hangingPunct="1"/>
            <a:endParaRPr lang="en-US">
              <a:solidFill>
                <a:srgbClr val="000000"/>
              </a:solidFill>
              <a:latin typeface="Arial" charset="0"/>
            </a:endParaRPr>
          </a:p>
        </p:txBody>
      </p:sp>
      <p:sp>
        <p:nvSpPr>
          <p:cNvPr id="285702" name="Rectangle 6"/>
          <p:cNvSpPr>
            <a:spLocks noGrp="1" noChangeArrowheads="1"/>
          </p:cNvSpPr>
          <p:nvPr>
            <p:ph type="sldNum" sz="quarter" idx="4"/>
          </p:nvPr>
        </p:nvSpPr>
        <p:spPr bwMode="auto">
          <a:xfrm>
            <a:off x="8534400" y="152400"/>
            <a:ext cx="38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rgbClr val="FFFFFF"/>
                </a:solidFill>
                <a:latin typeface="+mn-lt"/>
              </a:defRPr>
            </a:lvl1pPr>
          </a:lstStyle>
          <a:p>
            <a:pPr eaLnBrk="1" hangingPunct="1"/>
            <a:fld id="{5C5C22EF-A8AD-420B-B42D-46968A6E1112}" type="slidenum">
              <a:rPr lang="en-US"/>
              <a:pPr eaLnBrk="1" hangingPunct="1"/>
              <a:t>‹#›</a:t>
            </a:fld>
            <a:endParaRPr lang="en-US"/>
          </a:p>
        </p:txBody>
      </p:sp>
      <p:pic>
        <p:nvPicPr>
          <p:cNvPr id="285703" name="Picture 7" descr="Promise color"/>
          <p:cNvPicPr>
            <a:picLocks noChangeAspect="1" noChangeArrowheads="1"/>
          </p:cNvPicPr>
          <p:nvPr userDrawn="1"/>
        </p:nvPicPr>
        <p:blipFill>
          <a:blip r:embed="rId4" cstate="print"/>
          <a:srcRect/>
          <a:stretch>
            <a:fillRect/>
          </a:stretch>
        </p:blipFill>
        <p:spPr bwMode="auto">
          <a:xfrm>
            <a:off x="8077200" y="5791200"/>
            <a:ext cx="876300" cy="850900"/>
          </a:xfrm>
          <a:prstGeom prst="rect">
            <a:avLst/>
          </a:prstGeom>
          <a:noFill/>
        </p:spPr>
      </p:pic>
    </p:spTree>
  </p:cSld>
  <p:clrMap bg1="lt1" tx1="dk1" bg2="lt2" tx2="dk2" accent1="accent1" accent2="accent2" accent3="accent3" accent4="accent4" accent5="accent5" accent6="accent6" hlink="hlink" folHlink="folHlink"/>
  <p:sldLayoutIdLst>
    <p:sldLayoutId id="2147483722" r:id="rId1"/>
  </p:sldLayoutIdLst>
  <p:timing>
    <p:tnLst>
      <p:par>
        <p:cTn id="1" dur="indefinite" restart="never" nodeType="tmRoot"/>
      </p:par>
    </p:tnLst>
  </p:timing>
  <p:hf hdr="0" ftr="0" dt="0"/>
  <p:txStyles>
    <p:titleStyle>
      <a:lvl1pPr algn="l" rtl="0" fontAlgn="base">
        <a:spcBef>
          <a:spcPct val="0"/>
        </a:spcBef>
        <a:spcAft>
          <a:spcPct val="0"/>
        </a:spcAft>
        <a:defRPr sz="4200" b="1">
          <a:solidFill>
            <a:srgbClr val="CC0000"/>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2pPr>
      <a:lvl3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3pPr>
      <a:lvl4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4pPr>
      <a:lvl5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5pPr>
      <a:lvl6pPr marL="4572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6pPr>
      <a:lvl7pPr marL="9144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7pPr>
      <a:lvl8pPr marL="13716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8pPr>
      <a:lvl9pPr marL="18288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9pPr>
    </p:titleStyle>
    <p:bodyStyle>
      <a:lvl1pPr marL="342900" indent="-342900" algn="l" rtl="0" fontAlgn="base">
        <a:spcBef>
          <a:spcPct val="20000"/>
        </a:spcBef>
        <a:spcAft>
          <a:spcPct val="0"/>
        </a:spcAft>
        <a:buClr>
          <a:srgbClr val="0000CC"/>
        </a:buClr>
        <a:buSzPct val="50000"/>
        <a:buFont typeface="Franklin Gothic Medium" pitchFamily="34" charset="0"/>
        <a:buChar char="►"/>
        <a:defRPr sz="3200" b="1">
          <a:solidFill>
            <a:schemeClr val="tx1"/>
          </a:solidFill>
          <a:latin typeface="+mn-lt"/>
          <a:ea typeface="+mn-ea"/>
          <a:cs typeface="+mn-cs"/>
        </a:defRPr>
      </a:lvl1pPr>
      <a:lvl2pPr marL="742950" indent="-285750" algn="l" rtl="0" fontAlgn="base">
        <a:spcBef>
          <a:spcPct val="20000"/>
        </a:spcBef>
        <a:spcAft>
          <a:spcPct val="0"/>
        </a:spcAft>
        <a:buClr>
          <a:srgbClr val="CC0000"/>
        </a:buClr>
        <a:buFont typeface="Wingdings" pitchFamily="2" charset="2"/>
        <a:buChar char="w"/>
        <a:defRPr sz="2800">
          <a:solidFill>
            <a:schemeClr val="tx1"/>
          </a:solidFill>
          <a:latin typeface="Arial" charset="0"/>
        </a:defRPr>
      </a:lvl2pPr>
      <a:lvl3pPr marL="1143000" indent="-228600" algn="l" rtl="0" fontAlgn="base">
        <a:spcBef>
          <a:spcPct val="20000"/>
        </a:spcBef>
        <a:spcAft>
          <a:spcPct val="0"/>
        </a:spcAft>
        <a:buClr>
          <a:srgbClr val="990099"/>
        </a:buClr>
        <a:buFont typeface="Wingdings" pitchFamily="2" charset="2"/>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bwMode="auto">
          <a:xfrm>
            <a:off x="685800" y="609600"/>
            <a:ext cx="8305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85699" name="Rectangle 3"/>
          <p:cNvSpPr>
            <a:spLocks noGrp="1" noChangeArrowheads="1"/>
          </p:cNvSpPr>
          <p:nvPr>
            <p:ph type="body" idx="1"/>
          </p:nvPr>
        </p:nvSpPr>
        <p:spPr bwMode="auto">
          <a:xfrm>
            <a:off x="685800" y="1905000"/>
            <a:ext cx="83058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57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eaLnBrk="1" hangingPunct="1"/>
            <a:endParaRPr lang="en-US">
              <a:solidFill>
                <a:srgbClr val="000000"/>
              </a:solidFill>
              <a:latin typeface="Arial" charset="0"/>
            </a:endParaRPr>
          </a:p>
        </p:txBody>
      </p:sp>
      <p:sp>
        <p:nvSpPr>
          <p:cNvPr id="2857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eaLnBrk="1" hangingPunct="1"/>
            <a:endParaRPr lang="en-US">
              <a:solidFill>
                <a:srgbClr val="000000"/>
              </a:solidFill>
              <a:latin typeface="Arial" charset="0"/>
            </a:endParaRPr>
          </a:p>
        </p:txBody>
      </p:sp>
      <p:sp>
        <p:nvSpPr>
          <p:cNvPr id="285702" name="Rectangle 6"/>
          <p:cNvSpPr>
            <a:spLocks noGrp="1" noChangeArrowheads="1"/>
          </p:cNvSpPr>
          <p:nvPr>
            <p:ph type="sldNum" sz="quarter" idx="4"/>
          </p:nvPr>
        </p:nvSpPr>
        <p:spPr bwMode="auto">
          <a:xfrm>
            <a:off x="8534400" y="152400"/>
            <a:ext cx="38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rgbClr val="FFFFFF"/>
                </a:solidFill>
                <a:latin typeface="+mn-lt"/>
              </a:defRPr>
            </a:lvl1pPr>
          </a:lstStyle>
          <a:p>
            <a:pPr eaLnBrk="1" hangingPunct="1"/>
            <a:fld id="{5C5C22EF-A8AD-420B-B42D-46968A6E1112}" type="slidenum">
              <a:rPr lang="en-US"/>
              <a:pPr eaLnBrk="1" hangingPunct="1"/>
              <a:t>‹#›</a:t>
            </a:fld>
            <a:endParaRPr lang="en-US"/>
          </a:p>
        </p:txBody>
      </p:sp>
      <p:pic>
        <p:nvPicPr>
          <p:cNvPr id="285703" name="Picture 7" descr="Promise color"/>
          <p:cNvPicPr>
            <a:picLocks noChangeAspect="1" noChangeArrowheads="1"/>
          </p:cNvPicPr>
          <p:nvPr userDrawn="1"/>
        </p:nvPicPr>
        <p:blipFill>
          <a:blip r:embed="rId4" cstate="print"/>
          <a:srcRect/>
          <a:stretch>
            <a:fillRect/>
          </a:stretch>
        </p:blipFill>
        <p:spPr bwMode="auto">
          <a:xfrm>
            <a:off x="8077200" y="5791200"/>
            <a:ext cx="876300" cy="850900"/>
          </a:xfrm>
          <a:prstGeom prst="rect">
            <a:avLst/>
          </a:prstGeom>
          <a:noFill/>
        </p:spPr>
      </p:pic>
    </p:spTree>
  </p:cSld>
  <p:clrMap bg1="lt1" tx1="dk1" bg2="lt2" tx2="dk2" accent1="accent1" accent2="accent2" accent3="accent3" accent4="accent4" accent5="accent5" accent6="accent6" hlink="hlink" folHlink="folHlink"/>
  <p:sldLayoutIdLst>
    <p:sldLayoutId id="2147483724" r:id="rId1"/>
  </p:sldLayoutIdLst>
  <p:timing>
    <p:tnLst>
      <p:par>
        <p:cTn id="1" dur="indefinite" restart="never" nodeType="tmRoot"/>
      </p:par>
    </p:tnLst>
  </p:timing>
  <p:hf hdr="0" ftr="0" dt="0"/>
  <p:txStyles>
    <p:titleStyle>
      <a:lvl1pPr algn="l" rtl="0" fontAlgn="base">
        <a:spcBef>
          <a:spcPct val="0"/>
        </a:spcBef>
        <a:spcAft>
          <a:spcPct val="0"/>
        </a:spcAft>
        <a:defRPr sz="4200" b="1">
          <a:solidFill>
            <a:srgbClr val="CC0000"/>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2pPr>
      <a:lvl3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3pPr>
      <a:lvl4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4pPr>
      <a:lvl5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5pPr>
      <a:lvl6pPr marL="4572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6pPr>
      <a:lvl7pPr marL="9144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7pPr>
      <a:lvl8pPr marL="13716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8pPr>
      <a:lvl9pPr marL="18288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9pPr>
    </p:titleStyle>
    <p:bodyStyle>
      <a:lvl1pPr marL="342900" indent="-342900" algn="l" rtl="0" fontAlgn="base">
        <a:spcBef>
          <a:spcPct val="20000"/>
        </a:spcBef>
        <a:spcAft>
          <a:spcPct val="0"/>
        </a:spcAft>
        <a:buClr>
          <a:srgbClr val="0000CC"/>
        </a:buClr>
        <a:buSzPct val="50000"/>
        <a:buFont typeface="Franklin Gothic Medium" pitchFamily="34" charset="0"/>
        <a:buChar char="►"/>
        <a:defRPr sz="3200" b="1">
          <a:solidFill>
            <a:schemeClr val="tx1"/>
          </a:solidFill>
          <a:latin typeface="+mn-lt"/>
          <a:ea typeface="+mn-ea"/>
          <a:cs typeface="+mn-cs"/>
        </a:defRPr>
      </a:lvl1pPr>
      <a:lvl2pPr marL="742950" indent="-285750" algn="l" rtl="0" fontAlgn="base">
        <a:spcBef>
          <a:spcPct val="20000"/>
        </a:spcBef>
        <a:spcAft>
          <a:spcPct val="0"/>
        </a:spcAft>
        <a:buClr>
          <a:srgbClr val="CC0000"/>
        </a:buClr>
        <a:buFont typeface="Wingdings" pitchFamily="2" charset="2"/>
        <a:buChar char="w"/>
        <a:defRPr sz="2800">
          <a:solidFill>
            <a:schemeClr val="tx1"/>
          </a:solidFill>
          <a:latin typeface="Arial" charset="0"/>
        </a:defRPr>
      </a:lvl2pPr>
      <a:lvl3pPr marL="1143000" indent="-228600" algn="l" rtl="0" fontAlgn="base">
        <a:spcBef>
          <a:spcPct val="20000"/>
        </a:spcBef>
        <a:spcAft>
          <a:spcPct val="0"/>
        </a:spcAft>
        <a:buClr>
          <a:srgbClr val="990099"/>
        </a:buClr>
        <a:buFont typeface="Wingdings" pitchFamily="2" charset="2"/>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bwMode="auto">
          <a:xfrm>
            <a:off x="685800" y="609600"/>
            <a:ext cx="8305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85699" name="Rectangle 3"/>
          <p:cNvSpPr>
            <a:spLocks noGrp="1" noChangeArrowheads="1"/>
          </p:cNvSpPr>
          <p:nvPr>
            <p:ph type="body" idx="1"/>
          </p:nvPr>
        </p:nvSpPr>
        <p:spPr bwMode="auto">
          <a:xfrm>
            <a:off x="685800" y="1905000"/>
            <a:ext cx="83058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57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eaLnBrk="1" hangingPunct="1"/>
            <a:endParaRPr lang="en-US">
              <a:solidFill>
                <a:srgbClr val="000000"/>
              </a:solidFill>
              <a:latin typeface="Arial" charset="0"/>
            </a:endParaRPr>
          </a:p>
        </p:txBody>
      </p:sp>
      <p:sp>
        <p:nvSpPr>
          <p:cNvPr id="2857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eaLnBrk="1" hangingPunct="1"/>
            <a:endParaRPr lang="en-US">
              <a:solidFill>
                <a:srgbClr val="000000"/>
              </a:solidFill>
              <a:latin typeface="Arial" charset="0"/>
            </a:endParaRPr>
          </a:p>
        </p:txBody>
      </p:sp>
      <p:sp>
        <p:nvSpPr>
          <p:cNvPr id="285702" name="Rectangle 6"/>
          <p:cNvSpPr>
            <a:spLocks noGrp="1" noChangeArrowheads="1"/>
          </p:cNvSpPr>
          <p:nvPr>
            <p:ph type="sldNum" sz="quarter" idx="4"/>
          </p:nvPr>
        </p:nvSpPr>
        <p:spPr bwMode="auto">
          <a:xfrm>
            <a:off x="8534400" y="152400"/>
            <a:ext cx="38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rgbClr val="FFFFFF"/>
                </a:solidFill>
                <a:latin typeface="+mn-lt"/>
              </a:defRPr>
            </a:lvl1pPr>
          </a:lstStyle>
          <a:p>
            <a:pPr eaLnBrk="1" hangingPunct="1"/>
            <a:fld id="{5C5C22EF-A8AD-420B-B42D-46968A6E1112}" type="slidenum">
              <a:rPr lang="en-US"/>
              <a:pPr eaLnBrk="1" hangingPunct="1"/>
              <a:t>‹#›</a:t>
            </a:fld>
            <a:endParaRPr lang="en-US"/>
          </a:p>
        </p:txBody>
      </p:sp>
      <p:pic>
        <p:nvPicPr>
          <p:cNvPr id="285703" name="Picture 7" descr="Promise color"/>
          <p:cNvPicPr>
            <a:picLocks noChangeAspect="1" noChangeArrowheads="1"/>
          </p:cNvPicPr>
          <p:nvPr userDrawn="1"/>
        </p:nvPicPr>
        <p:blipFill>
          <a:blip r:embed="rId4" cstate="print"/>
          <a:srcRect/>
          <a:stretch>
            <a:fillRect/>
          </a:stretch>
        </p:blipFill>
        <p:spPr bwMode="auto">
          <a:xfrm>
            <a:off x="8077200" y="5791200"/>
            <a:ext cx="876300" cy="850900"/>
          </a:xfrm>
          <a:prstGeom prst="rect">
            <a:avLst/>
          </a:prstGeom>
          <a:noFill/>
        </p:spPr>
      </p:pic>
    </p:spTree>
  </p:cSld>
  <p:clrMap bg1="lt1" tx1="dk1" bg2="lt2" tx2="dk2" accent1="accent1" accent2="accent2" accent3="accent3" accent4="accent4" accent5="accent5" accent6="accent6" hlink="hlink" folHlink="folHlink"/>
  <p:sldLayoutIdLst>
    <p:sldLayoutId id="2147483726" r:id="rId1"/>
  </p:sldLayoutIdLst>
  <p:timing>
    <p:tnLst>
      <p:par>
        <p:cTn id="1" dur="indefinite" restart="never" nodeType="tmRoot"/>
      </p:par>
    </p:tnLst>
  </p:timing>
  <p:hf hdr="0" ftr="0" dt="0"/>
  <p:txStyles>
    <p:titleStyle>
      <a:lvl1pPr algn="l" rtl="0" fontAlgn="base">
        <a:spcBef>
          <a:spcPct val="0"/>
        </a:spcBef>
        <a:spcAft>
          <a:spcPct val="0"/>
        </a:spcAft>
        <a:defRPr sz="4200" b="1">
          <a:solidFill>
            <a:srgbClr val="CC0000"/>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2pPr>
      <a:lvl3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3pPr>
      <a:lvl4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4pPr>
      <a:lvl5pPr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5pPr>
      <a:lvl6pPr marL="4572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6pPr>
      <a:lvl7pPr marL="9144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7pPr>
      <a:lvl8pPr marL="13716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8pPr>
      <a:lvl9pPr marL="1828800" algn="l" rtl="0" fontAlgn="base">
        <a:spcBef>
          <a:spcPct val="0"/>
        </a:spcBef>
        <a:spcAft>
          <a:spcPct val="0"/>
        </a:spcAft>
        <a:defRPr sz="4200" b="1">
          <a:solidFill>
            <a:srgbClr val="CC0000"/>
          </a:solidFill>
          <a:effectLst>
            <a:outerShdw blurRad="38100" dist="38100" dir="2700000" algn="tl">
              <a:srgbClr val="000000"/>
            </a:outerShdw>
          </a:effectLst>
          <a:latin typeface="Franklin Gothic Medium" pitchFamily="34" charset="0"/>
        </a:defRPr>
      </a:lvl9pPr>
    </p:titleStyle>
    <p:bodyStyle>
      <a:lvl1pPr marL="342900" indent="-342900" algn="l" rtl="0" fontAlgn="base">
        <a:spcBef>
          <a:spcPct val="20000"/>
        </a:spcBef>
        <a:spcAft>
          <a:spcPct val="0"/>
        </a:spcAft>
        <a:buClr>
          <a:srgbClr val="0000CC"/>
        </a:buClr>
        <a:buSzPct val="50000"/>
        <a:buFont typeface="Franklin Gothic Medium" pitchFamily="34" charset="0"/>
        <a:buChar char="►"/>
        <a:defRPr sz="3200" b="1">
          <a:solidFill>
            <a:schemeClr val="tx1"/>
          </a:solidFill>
          <a:latin typeface="+mn-lt"/>
          <a:ea typeface="+mn-ea"/>
          <a:cs typeface="+mn-cs"/>
        </a:defRPr>
      </a:lvl1pPr>
      <a:lvl2pPr marL="742950" indent="-285750" algn="l" rtl="0" fontAlgn="base">
        <a:spcBef>
          <a:spcPct val="20000"/>
        </a:spcBef>
        <a:spcAft>
          <a:spcPct val="0"/>
        </a:spcAft>
        <a:buClr>
          <a:srgbClr val="CC0000"/>
        </a:buClr>
        <a:buFont typeface="Wingdings" pitchFamily="2" charset="2"/>
        <a:buChar char="w"/>
        <a:defRPr sz="2800">
          <a:solidFill>
            <a:schemeClr val="tx1"/>
          </a:solidFill>
          <a:latin typeface="Arial" charset="0"/>
        </a:defRPr>
      </a:lvl2pPr>
      <a:lvl3pPr marL="1143000" indent="-228600" algn="l" rtl="0" fontAlgn="base">
        <a:spcBef>
          <a:spcPct val="20000"/>
        </a:spcBef>
        <a:spcAft>
          <a:spcPct val="0"/>
        </a:spcAft>
        <a:buClr>
          <a:srgbClr val="990099"/>
        </a:buClr>
        <a:buFont typeface="Wingdings" pitchFamily="2" charset="2"/>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tweedmouthpriorpark.northumberland.sch.uk/images/jusrol1.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9.wmf"/></Relationships>
</file>

<file path=ppt/slides/_rels/slide32.xml.rels><?xml version="1.0" encoding="UTF-8" standalone="yes"?>
<Relationships xmlns="http://schemas.openxmlformats.org/package/2006/relationships"><Relationship Id="rId2" Type="http://schemas.openxmlformats.org/officeDocument/2006/relationships/hyperlink" Target="http://www.21stcenturyskills.org/index.php?option=com_content&amp;task=view&amp;id=266&amp;Itemid=120" TargetMode="Externa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hyperlink" Target="http://www.21stcenturyskills.org/index.php?option=com_content&amp;task=view&amp;id=60&amp;Itemid=120" TargetMode="Externa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hyperlink" Target="http://www.21stcenturyskills.org/index.php?option=com_content&amp;task=view&amp;id=61&amp;Itemid=120" TargetMode="Externa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www.cast.org/research/udl/index.html"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Rectangle 4"/>
          <p:cNvSpPr>
            <a:spLocks noGrp="1" noChangeArrowheads="1"/>
          </p:cNvSpPr>
          <p:nvPr>
            <p:ph type="ctrTitle"/>
          </p:nvPr>
        </p:nvSpPr>
        <p:spPr>
          <a:xfrm>
            <a:off x="381000" y="533400"/>
            <a:ext cx="8382000" cy="1295400"/>
          </a:xfrm>
        </p:spPr>
        <p:txBody>
          <a:bodyPr/>
          <a:lstStyle/>
          <a:p>
            <a:r>
              <a:rPr lang="en-US" dirty="0">
                <a:solidFill>
                  <a:schemeClr val="folHlink"/>
                </a:solidFill>
                <a:latin typeface="Palatino" pitchFamily="18" charset="0"/>
              </a:rPr>
              <a:t>Unit Design </a:t>
            </a:r>
            <a:br>
              <a:rPr lang="en-US" dirty="0">
                <a:solidFill>
                  <a:schemeClr val="folHlink"/>
                </a:solidFill>
                <a:latin typeface="Palatino" pitchFamily="18" charset="0"/>
              </a:rPr>
            </a:br>
            <a:r>
              <a:rPr lang="en-US" dirty="0">
                <a:solidFill>
                  <a:schemeClr val="folHlink"/>
                </a:solidFill>
                <a:latin typeface="Palatino" pitchFamily="18" charset="0"/>
              </a:rPr>
              <a:t>for the 21</a:t>
            </a:r>
            <a:r>
              <a:rPr lang="en-US" baseline="30000" dirty="0">
                <a:solidFill>
                  <a:schemeClr val="folHlink"/>
                </a:solidFill>
                <a:latin typeface="Palatino" pitchFamily="18" charset="0"/>
              </a:rPr>
              <a:t>st</a:t>
            </a:r>
            <a:r>
              <a:rPr lang="en-US" dirty="0">
                <a:solidFill>
                  <a:schemeClr val="folHlink"/>
                </a:solidFill>
                <a:latin typeface="Palatino" pitchFamily="18" charset="0"/>
              </a:rPr>
              <a:t> Century Learner</a:t>
            </a:r>
          </a:p>
        </p:txBody>
      </p:sp>
      <p:sp>
        <p:nvSpPr>
          <p:cNvPr id="73733" name="Rectangle 5"/>
          <p:cNvSpPr>
            <a:spLocks noGrp="1" noChangeArrowheads="1"/>
          </p:cNvSpPr>
          <p:nvPr>
            <p:ph type="subTitle" idx="1"/>
          </p:nvPr>
        </p:nvSpPr>
        <p:spPr>
          <a:xfrm>
            <a:off x="2057400" y="3581400"/>
            <a:ext cx="6705600" cy="1752600"/>
          </a:xfrm>
        </p:spPr>
        <p:txBody>
          <a:bodyPr/>
          <a:lstStyle/>
          <a:p>
            <a:pPr algn="l">
              <a:lnSpc>
                <a:spcPct val="90000"/>
              </a:lnSpc>
            </a:pPr>
            <a:r>
              <a:rPr lang="en-US" dirty="0">
                <a:latin typeface="Palatino" pitchFamily="18" charset="0"/>
              </a:rPr>
              <a:t>Kathy </a:t>
            </a:r>
            <a:r>
              <a:rPr lang="en-US" dirty="0" smtClean="0">
                <a:latin typeface="Palatino" pitchFamily="18" charset="0"/>
              </a:rPr>
              <a:t>Boguszewski</a:t>
            </a:r>
          </a:p>
          <a:p>
            <a:pPr algn="l">
              <a:lnSpc>
                <a:spcPct val="90000"/>
              </a:lnSpc>
            </a:pPr>
            <a:r>
              <a:rPr lang="en-US" sz="2400" dirty="0" smtClean="0">
                <a:latin typeface="Palatino" pitchFamily="18" charset="0"/>
              </a:rPr>
              <a:t>Coordinator Library Media &amp; Instructional Technology</a:t>
            </a:r>
          </a:p>
          <a:p>
            <a:pPr algn="l">
              <a:lnSpc>
                <a:spcPct val="90000"/>
              </a:lnSpc>
            </a:pPr>
            <a:r>
              <a:rPr lang="en-US" dirty="0" smtClean="0">
                <a:solidFill>
                  <a:srgbClr val="0000CC"/>
                </a:solidFill>
                <a:latin typeface="Palatino" pitchFamily="18" charset="0"/>
              </a:rPr>
              <a:t>21</a:t>
            </a:r>
            <a:r>
              <a:rPr lang="en-US" baseline="30000" dirty="0" smtClean="0">
                <a:solidFill>
                  <a:srgbClr val="0000CC"/>
                </a:solidFill>
                <a:latin typeface="Palatino" pitchFamily="18" charset="0"/>
              </a:rPr>
              <a:t>st</a:t>
            </a:r>
            <a:r>
              <a:rPr lang="en-US" dirty="0" smtClean="0">
                <a:solidFill>
                  <a:srgbClr val="0000CC"/>
                </a:solidFill>
                <a:latin typeface="Palatino" pitchFamily="18" charset="0"/>
              </a:rPr>
              <a:t> Century Skills Symposium</a:t>
            </a:r>
            <a:endParaRPr lang="en-US" dirty="0">
              <a:solidFill>
                <a:srgbClr val="0000CC"/>
              </a:solidFill>
              <a:latin typeface="Palatino" pitchFamily="18" charset="0"/>
            </a:endParaRPr>
          </a:p>
          <a:p>
            <a:pPr algn="l" eaLnBrk="0" hangingPunct="0">
              <a:lnSpc>
                <a:spcPct val="90000"/>
              </a:lnSpc>
              <a:spcBef>
                <a:spcPct val="50000"/>
              </a:spcBef>
              <a:buClrTx/>
              <a:buSzTx/>
              <a:buFontTx/>
              <a:buNone/>
            </a:pPr>
            <a:endParaRPr lang="en-US" dirty="0" smtClean="0">
              <a:latin typeface="Palatino" pitchFamily="18" charset="0"/>
            </a:endParaRPr>
          </a:p>
          <a:p>
            <a:pPr algn="l">
              <a:lnSpc>
                <a:spcPct val="90000"/>
              </a:lnSpc>
            </a:pPr>
            <a:endParaRPr lang="en-US" dirty="0">
              <a:latin typeface="Palatino" pitchFamily="18" charset="0"/>
            </a:endParaRPr>
          </a:p>
        </p:txBody>
      </p:sp>
      <p:pic>
        <p:nvPicPr>
          <p:cNvPr id="5" name="Picture 4" descr="Bell.gif"/>
          <p:cNvPicPr>
            <a:picLocks noChangeAspect="1"/>
          </p:cNvPicPr>
          <p:nvPr/>
        </p:nvPicPr>
        <p:blipFill>
          <a:blip r:embed="rId2" cstate="print"/>
          <a:stretch>
            <a:fillRect/>
          </a:stretch>
        </p:blipFill>
        <p:spPr>
          <a:xfrm>
            <a:off x="7391400" y="5029200"/>
            <a:ext cx="1066800" cy="1073552"/>
          </a:xfrm>
          <a:prstGeom prst="rect">
            <a:avLst/>
          </a:prstGeom>
        </p:spPr>
      </p:pic>
      <p:sp>
        <p:nvSpPr>
          <p:cNvPr id="7" name="Slide Number Placeholder 6"/>
          <p:cNvSpPr>
            <a:spLocks noGrp="1"/>
          </p:cNvSpPr>
          <p:nvPr>
            <p:ph type="sldNum" sz="quarter" idx="4"/>
          </p:nvPr>
        </p:nvSpPr>
        <p:spPr/>
        <p:txBody>
          <a:bodyPr/>
          <a:lstStyle/>
          <a:p>
            <a:fld id="{4A667AFF-2BFE-44AD-A9F1-226E06873E7A}"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Collaborative Team Roles</a:t>
            </a:r>
            <a:endParaRPr lang="en-US" dirty="0"/>
          </a:p>
        </p:txBody>
      </p:sp>
      <p:sp>
        <p:nvSpPr>
          <p:cNvPr id="3" name="Content Placeholder 2"/>
          <p:cNvSpPr>
            <a:spLocks noGrp="1"/>
          </p:cNvSpPr>
          <p:nvPr>
            <p:ph sz="half" idx="1"/>
          </p:nvPr>
        </p:nvSpPr>
        <p:spPr/>
        <p:txBody>
          <a:bodyPr/>
          <a:lstStyle/>
          <a:p>
            <a:r>
              <a:rPr lang="en-US" dirty="0" smtClean="0"/>
              <a:t>Clarifier</a:t>
            </a:r>
          </a:p>
          <a:p>
            <a:r>
              <a:rPr lang="en-US" dirty="0" smtClean="0"/>
              <a:t>Compromiser</a:t>
            </a:r>
          </a:p>
          <a:p>
            <a:r>
              <a:rPr lang="en-US" dirty="0" smtClean="0"/>
              <a:t>Elaborator</a:t>
            </a:r>
          </a:p>
          <a:p>
            <a:r>
              <a:rPr lang="en-US" dirty="0" smtClean="0"/>
              <a:t>Encourager</a:t>
            </a:r>
          </a:p>
          <a:p>
            <a:r>
              <a:rPr lang="en-US" dirty="0" smtClean="0"/>
              <a:t>Gate-Keeper</a:t>
            </a:r>
          </a:p>
          <a:p>
            <a:r>
              <a:rPr lang="en-US" dirty="0" smtClean="0"/>
              <a:t>Harmonizer</a:t>
            </a:r>
          </a:p>
        </p:txBody>
      </p:sp>
      <p:sp>
        <p:nvSpPr>
          <p:cNvPr id="5" name="Content Placeholder 4"/>
          <p:cNvSpPr>
            <a:spLocks noGrp="1"/>
          </p:cNvSpPr>
          <p:nvPr>
            <p:ph sz="half" idx="2"/>
          </p:nvPr>
        </p:nvSpPr>
        <p:spPr/>
        <p:txBody>
          <a:bodyPr/>
          <a:lstStyle/>
          <a:p>
            <a:r>
              <a:rPr lang="en-US" dirty="0" smtClean="0"/>
              <a:t>Initiator</a:t>
            </a:r>
          </a:p>
          <a:p>
            <a:r>
              <a:rPr lang="en-US" dirty="0" smtClean="0"/>
              <a:t>Opinion Giver</a:t>
            </a:r>
          </a:p>
          <a:p>
            <a:r>
              <a:rPr lang="en-US" dirty="0" smtClean="0"/>
              <a:t>Summarizer</a:t>
            </a:r>
          </a:p>
          <a:p>
            <a:r>
              <a:rPr lang="en-US" dirty="0" smtClean="0"/>
              <a:t>Tension Reliever</a:t>
            </a:r>
          </a:p>
          <a:p>
            <a:r>
              <a:rPr lang="en-US" dirty="0" smtClean="0"/>
              <a:t>Tester</a:t>
            </a:r>
            <a:endParaRPr lang="en-US" dirty="0"/>
          </a:p>
        </p:txBody>
      </p:sp>
      <p:sp>
        <p:nvSpPr>
          <p:cNvPr id="4" name="Slide Number Placeholder 3"/>
          <p:cNvSpPr>
            <a:spLocks noGrp="1"/>
          </p:cNvSpPr>
          <p:nvPr>
            <p:ph type="sldNum" sz="quarter" idx="12"/>
          </p:nvPr>
        </p:nvSpPr>
        <p:spPr/>
        <p:txBody>
          <a:bodyPr/>
          <a:lstStyle/>
          <a:p>
            <a:fld id="{AA72BC56-564E-4D26-9B2A-3517D808C37D}"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are you?</a:t>
            </a:r>
            <a:endParaRPr lang="en-US" dirty="0"/>
          </a:p>
        </p:txBody>
      </p:sp>
      <p:sp>
        <p:nvSpPr>
          <p:cNvPr id="6" name="Content Placeholder 5"/>
          <p:cNvSpPr>
            <a:spLocks noGrp="1"/>
          </p:cNvSpPr>
          <p:nvPr>
            <p:ph idx="1"/>
          </p:nvPr>
        </p:nvSpPr>
        <p:spPr/>
        <p:txBody>
          <a:bodyPr/>
          <a:lstStyle/>
          <a:p>
            <a:r>
              <a:rPr lang="en-US" dirty="0" smtClean="0"/>
              <a:t>What roles work best for your team and who plays them well</a:t>
            </a:r>
            <a:endParaRPr lang="en-US" dirty="0"/>
          </a:p>
        </p:txBody>
      </p:sp>
      <p:sp>
        <p:nvSpPr>
          <p:cNvPr id="5" name="Slide Number Placeholder 4"/>
          <p:cNvSpPr>
            <a:spLocks noGrp="1"/>
          </p:cNvSpPr>
          <p:nvPr>
            <p:ph type="sldNum" sz="quarter" idx="12"/>
          </p:nvPr>
        </p:nvSpPr>
        <p:spPr/>
        <p:txBody>
          <a:bodyPr/>
          <a:lstStyle/>
          <a:p>
            <a:fld id="{C9E4B7DC-C2F7-40FB-B207-B73DE4EB8494}"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1066800" y="285750"/>
            <a:ext cx="7467600" cy="1085850"/>
          </a:xfrm>
        </p:spPr>
        <p:txBody>
          <a:bodyPr/>
          <a:lstStyle/>
          <a:p>
            <a:r>
              <a:rPr lang="en-US" sz="3200">
                <a:solidFill>
                  <a:srgbClr val="993366"/>
                </a:solidFill>
              </a:rPr>
              <a:t>What is different about today’s learning environment?</a:t>
            </a:r>
            <a:endParaRPr lang="en-US" sz="3200"/>
          </a:p>
        </p:txBody>
      </p:sp>
      <p:sp>
        <p:nvSpPr>
          <p:cNvPr id="86019" name="Rectangle 3"/>
          <p:cNvSpPr>
            <a:spLocks noGrp="1" noChangeArrowheads="1"/>
          </p:cNvSpPr>
          <p:nvPr>
            <p:ph type="body" idx="1"/>
          </p:nvPr>
        </p:nvSpPr>
        <p:spPr>
          <a:xfrm>
            <a:off x="685800" y="2057400"/>
            <a:ext cx="7772400" cy="4495800"/>
          </a:xfrm>
        </p:spPr>
        <p:txBody>
          <a:bodyPr/>
          <a:lstStyle/>
          <a:p>
            <a:r>
              <a:rPr lang="en-US" sz="2800">
                <a:solidFill>
                  <a:schemeClr val="hlink"/>
                </a:solidFill>
              </a:rPr>
              <a:t>Evolution of teaching roles</a:t>
            </a:r>
            <a:endParaRPr lang="en-US" sz="2800"/>
          </a:p>
          <a:p>
            <a:pPr lvl="1"/>
            <a:r>
              <a:rPr lang="en-US" sz="2400">
                <a:latin typeface="Palatino" pitchFamily="18" charset="0"/>
              </a:rPr>
              <a:t>still the </a:t>
            </a:r>
            <a:r>
              <a:rPr lang="en-US" sz="2400">
                <a:solidFill>
                  <a:schemeClr val="folHlink"/>
                </a:solidFill>
                <a:latin typeface="Palatino" pitchFamily="18" charset="0"/>
              </a:rPr>
              <a:t>main impetus for motivating students</a:t>
            </a:r>
            <a:r>
              <a:rPr lang="en-US" sz="2400">
                <a:latin typeface="Palatino" pitchFamily="18" charset="0"/>
              </a:rPr>
              <a:t> to learn </a:t>
            </a:r>
            <a:r>
              <a:rPr lang="en-US" sz="2400">
                <a:solidFill>
                  <a:schemeClr val="folHlink"/>
                </a:solidFill>
                <a:latin typeface="Palatino" pitchFamily="18" charset="0"/>
              </a:rPr>
              <a:t>curriculum content</a:t>
            </a:r>
          </a:p>
          <a:p>
            <a:pPr lvl="1"/>
            <a:r>
              <a:rPr lang="en-US" sz="2400">
                <a:latin typeface="Palatino" pitchFamily="18" charset="0"/>
              </a:rPr>
              <a:t>from sole </a:t>
            </a:r>
            <a:r>
              <a:rPr lang="en-US" sz="2400">
                <a:solidFill>
                  <a:schemeClr val="folHlink"/>
                </a:solidFill>
                <a:latin typeface="Palatino" pitchFamily="18" charset="0"/>
              </a:rPr>
              <a:t>information giver</a:t>
            </a:r>
            <a:r>
              <a:rPr lang="en-US" sz="2400">
                <a:latin typeface="Palatino" pitchFamily="18" charset="0"/>
              </a:rPr>
              <a:t> &gt; </a:t>
            </a:r>
            <a:r>
              <a:rPr lang="en-US" sz="2400">
                <a:solidFill>
                  <a:schemeClr val="folHlink"/>
                </a:solidFill>
                <a:latin typeface="Palatino" pitchFamily="18" charset="0"/>
              </a:rPr>
              <a:t>co-learner and co-investigator</a:t>
            </a:r>
          </a:p>
          <a:p>
            <a:pPr lvl="1"/>
            <a:r>
              <a:rPr lang="en-US" sz="2400">
                <a:latin typeface="Palatino" pitchFamily="18" charset="0"/>
              </a:rPr>
              <a:t>from being the </a:t>
            </a:r>
            <a:r>
              <a:rPr lang="en-US" sz="2400">
                <a:solidFill>
                  <a:schemeClr val="folHlink"/>
                </a:solidFill>
                <a:latin typeface="Palatino" pitchFamily="18" charset="0"/>
              </a:rPr>
              <a:t>fount of all knowledge</a:t>
            </a:r>
            <a:r>
              <a:rPr lang="en-US" sz="2400">
                <a:latin typeface="Palatino" pitchFamily="18" charset="0"/>
              </a:rPr>
              <a:t> &gt; becoming the </a:t>
            </a:r>
            <a:r>
              <a:rPr lang="en-US" sz="2400">
                <a:solidFill>
                  <a:schemeClr val="folHlink"/>
                </a:solidFill>
                <a:latin typeface="Palatino" pitchFamily="18" charset="0"/>
              </a:rPr>
              <a:t>facilitator of active learning experiences</a:t>
            </a:r>
          </a:p>
          <a:p>
            <a:pPr lvl="1"/>
            <a:r>
              <a:rPr lang="en-US" sz="2400">
                <a:solidFill>
                  <a:schemeClr val="folHlink"/>
                </a:solidFill>
                <a:latin typeface="Palatino" pitchFamily="18" charset="0"/>
              </a:rPr>
              <a:t>from evaluator</a:t>
            </a:r>
            <a:r>
              <a:rPr lang="en-US" sz="2400">
                <a:latin typeface="Palatino" pitchFamily="18" charset="0"/>
              </a:rPr>
              <a:t> of end products and tests &gt; </a:t>
            </a:r>
          </a:p>
          <a:p>
            <a:pPr lvl="1">
              <a:buFont typeface="Wingdings" pitchFamily="2" charset="2"/>
              <a:buNone/>
            </a:pPr>
            <a:r>
              <a:rPr lang="en-US" sz="2400">
                <a:solidFill>
                  <a:schemeClr val="folHlink"/>
                </a:solidFill>
                <a:latin typeface="Palatino" pitchFamily="18" charset="0"/>
              </a:rPr>
              <a:t>   co-assessor of the learning processes</a:t>
            </a:r>
          </a:p>
        </p:txBody>
      </p:sp>
      <p:sp>
        <p:nvSpPr>
          <p:cNvPr id="5" name="Slide Number Placeholder 4"/>
          <p:cNvSpPr>
            <a:spLocks noGrp="1"/>
          </p:cNvSpPr>
          <p:nvPr>
            <p:ph type="sldNum" sz="quarter" idx="12"/>
          </p:nvPr>
        </p:nvSpPr>
        <p:spPr/>
        <p:txBody>
          <a:bodyPr/>
          <a:lstStyle/>
          <a:p>
            <a:fld id="{AA72BC56-564E-4D26-9B2A-3517D808C37D}" type="slidenum">
              <a:rPr lang="en-US" smtClean="0"/>
              <a:pPr/>
              <a:t>12</a:t>
            </a:fld>
            <a:endParaRPr lang="en-US"/>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1503363" y="214313"/>
            <a:ext cx="7115175" cy="1344612"/>
          </a:xfrm>
        </p:spPr>
        <p:txBody>
          <a:bodyPr/>
          <a:lstStyle/>
          <a:p>
            <a:r>
              <a:rPr lang="en-US" sz="3600">
                <a:solidFill>
                  <a:srgbClr val="800080"/>
                </a:solidFill>
              </a:rPr>
              <a:t>How has the Library Media Program evolved?</a:t>
            </a:r>
            <a:endParaRPr lang="en-US" sz="3600"/>
          </a:p>
        </p:txBody>
      </p:sp>
      <p:sp>
        <p:nvSpPr>
          <p:cNvPr id="87043" name="Rectangle 3"/>
          <p:cNvSpPr>
            <a:spLocks noGrp="1" noChangeArrowheads="1"/>
          </p:cNvSpPr>
          <p:nvPr>
            <p:ph type="body" idx="1"/>
          </p:nvPr>
        </p:nvSpPr>
        <p:spPr>
          <a:xfrm>
            <a:off x="457200" y="2438400"/>
            <a:ext cx="7924800" cy="4038600"/>
          </a:xfrm>
        </p:spPr>
        <p:txBody>
          <a:bodyPr/>
          <a:lstStyle/>
          <a:p>
            <a:r>
              <a:rPr lang="en-US" sz="2800">
                <a:solidFill>
                  <a:schemeClr val="hlink"/>
                </a:solidFill>
              </a:rPr>
              <a:t>Library Media Specialist’s Role</a:t>
            </a:r>
          </a:p>
          <a:p>
            <a:pPr lvl="1"/>
            <a:r>
              <a:rPr lang="en-US" sz="2400">
                <a:latin typeface="Palatino" pitchFamily="18" charset="0"/>
              </a:rPr>
              <a:t>From the</a:t>
            </a:r>
            <a:r>
              <a:rPr lang="en-US" sz="2400" b="1">
                <a:latin typeface="Palatino" pitchFamily="18" charset="0"/>
              </a:rPr>
              <a:t> </a:t>
            </a:r>
            <a:r>
              <a:rPr lang="en-US" sz="2400">
                <a:solidFill>
                  <a:srgbClr val="9900CC"/>
                </a:solidFill>
                <a:latin typeface="Palatino" pitchFamily="18" charset="0"/>
              </a:rPr>
              <a:t>gatekeeper</a:t>
            </a:r>
            <a:r>
              <a:rPr lang="en-US" sz="2400">
                <a:latin typeface="Palatino" pitchFamily="18" charset="0"/>
              </a:rPr>
              <a:t> of traditional print information &gt; </a:t>
            </a:r>
            <a:r>
              <a:rPr lang="en-US" sz="2400">
                <a:solidFill>
                  <a:srgbClr val="9900CC"/>
                </a:solidFill>
                <a:latin typeface="Palatino" pitchFamily="18" charset="0"/>
              </a:rPr>
              <a:t>information specialist in all formats</a:t>
            </a:r>
          </a:p>
          <a:p>
            <a:pPr lvl="1"/>
            <a:r>
              <a:rPr lang="en-US" sz="2400">
                <a:latin typeface="Palatino" pitchFamily="18" charset="0"/>
              </a:rPr>
              <a:t>From</a:t>
            </a:r>
            <a:r>
              <a:rPr lang="en-US" sz="2400" b="1">
                <a:latin typeface="Palatino" pitchFamily="18" charset="0"/>
              </a:rPr>
              <a:t> </a:t>
            </a:r>
            <a:r>
              <a:rPr lang="en-US" sz="2400">
                <a:solidFill>
                  <a:srgbClr val="9900CC"/>
                </a:solidFill>
                <a:latin typeface="Palatino" pitchFamily="18" charset="0"/>
              </a:rPr>
              <a:t>warehouse manager</a:t>
            </a:r>
            <a:r>
              <a:rPr lang="en-US" sz="2400" b="1">
                <a:latin typeface="Palatino" pitchFamily="18" charset="0"/>
              </a:rPr>
              <a:t> &gt; </a:t>
            </a:r>
            <a:r>
              <a:rPr lang="en-US" sz="2400">
                <a:solidFill>
                  <a:srgbClr val="9900CC"/>
                </a:solidFill>
                <a:latin typeface="Palatino" pitchFamily="18" charset="0"/>
              </a:rPr>
              <a:t>instructional partner of information literacy</a:t>
            </a:r>
            <a:r>
              <a:rPr lang="en-US" sz="2400" b="1">
                <a:latin typeface="Palatino" pitchFamily="18" charset="0"/>
              </a:rPr>
              <a:t> </a:t>
            </a:r>
            <a:endParaRPr lang="en-US" sz="2400">
              <a:latin typeface="Palatino" pitchFamily="18" charset="0"/>
            </a:endParaRPr>
          </a:p>
          <a:p>
            <a:pPr lvl="1"/>
            <a:r>
              <a:rPr lang="en-US" sz="2400">
                <a:latin typeface="Palatino" pitchFamily="18" charset="0"/>
              </a:rPr>
              <a:t>From</a:t>
            </a:r>
            <a:r>
              <a:rPr lang="en-US" sz="2400">
                <a:solidFill>
                  <a:srgbClr val="9900CC"/>
                </a:solidFill>
                <a:latin typeface="Palatino" pitchFamily="18" charset="0"/>
              </a:rPr>
              <a:t> isolated</a:t>
            </a:r>
            <a:r>
              <a:rPr lang="en-US" sz="2400" b="1">
                <a:latin typeface="Palatino" pitchFamily="18" charset="0"/>
              </a:rPr>
              <a:t> </a:t>
            </a:r>
            <a:r>
              <a:rPr lang="en-US" sz="2400">
                <a:latin typeface="Palatino" pitchFamily="18" charset="0"/>
              </a:rPr>
              <a:t>library media specialist &gt; </a:t>
            </a:r>
            <a:r>
              <a:rPr lang="en-US" sz="2400">
                <a:solidFill>
                  <a:srgbClr val="9900CC"/>
                </a:solidFill>
                <a:latin typeface="Palatino" pitchFamily="18" charset="0"/>
              </a:rPr>
              <a:t>collaborative unit planner and staff developer</a:t>
            </a:r>
            <a:r>
              <a:rPr lang="en-US" sz="2400">
                <a:latin typeface="Palatino" pitchFamily="18" charset="0"/>
              </a:rPr>
              <a:t> </a:t>
            </a:r>
          </a:p>
          <a:p>
            <a:pPr lvl="1"/>
            <a:endParaRPr lang="en-US">
              <a:latin typeface="Palatino" pitchFamily="18" charset="0"/>
            </a:endParaRPr>
          </a:p>
        </p:txBody>
      </p:sp>
      <p:sp>
        <p:nvSpPr>
          <p:cNvPr id="5" name="Slide Number Placeholder 4"/>
          <p:cNvSpPr>
            <a:spLocks noGrp="1"/>
          </p:cNvSpPr>
          <p:nvPr>
            <p:ph type="sldNum" sz="quarter" idx="12"/>
          </p:nvPr>
        </p:nvSpPr>
        <p:spPr/>
        <p:txBody>
          <a:bodyPr/>
          <a:lstStyle/>
          <a:p>
            <a:fld id="{AA72BC56-564E-4D26-9B2A-3517D808C37D}" type="slidenum">
              <a:rPr lang="en-US" smtClean="0"/>
              <a:pPr/>
              <a:t>13</a:t>
            </a:fld>
            <a:endParaRPr lang="en-US"/>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1503363" y="298450"/>
            <a:ext cx="7115175" cy="844550"/>
          </a:xfrm>
        </p:spPr>
        <p:txBody>
          <a:bodyPr/>
          <a:lstStyle/>
          <a:p>
            <a:r>
              <a:rPr lang="en-US" sz="3600">
                <a:solidFill>
                  <a:srgbClr val="3366FF"/>
                </a:solidFill>
              </a:rPr>
              <a:t>Evolution of Technology Focus</a:t>
            </a:r>
            <a:endParaRPr lang="en-US" sz="3600"/>
          </a:p>
        </p:txBody>
      </p:sp>
      <p:sp>
        <p:nvSpPr>
          <p:cNvPr id="88067" name="Rectangle 3"/>
          <p:cNvSpPr>
            <a:spLocks noGrp="1" noChangeArrowheads="1"/>
          </p:cNvSpPr>
          <p:nvPr>
            <p:ph type="body" idx="1"/>
          </p:nvPr>
        </p:nvSpPr>
        <p:spPr>
          <a:xfrm>
            <a:off x="381000" y="2209800"/>
            <a:ext cx="8305800" cy="4267200"/>
          </a:xfrm>
        </p:spPr>
        <p:txBody>
          <a:bodyPr/>
          <a:lstStyle/>
          <a:p>
            <a:r>
              <a:rPr lang="en-US" sz="2800">
                <a:solidFill>
                  <a:schemeClr val="hlink"/>
                </a:solidFill>
              </a:rPr>
              <a:t>Technology Coordinator’s Role</a:t>
            </a:r>
          </a:p>
          <a:p>
            <a:pPr lvl="1"/>
            <a:r>
              <a:rPr lang="en-US" sz="2400">
                <a:latin typeface="Palatino" pitchFamily="18" charset="0"/>
              </a:rPr>
              <a:t>From</a:t>
            </a:r>
            <a:r>
              <a:rPr lang="en-US" sz="2400" b="1">
                <a:latin typeface="Palatino" pitchFamily="18" charset="0"/>
              </a:rPr>
              <a:t> </a:t>
            </a:r>
            <a:r>
              <a:rPr lang="en-US" sz="2400">
                <a:solidFill>
                  <a:srgbClr val="9900CC"/>
                </a:solidFill>
                <a:latin typeface="Palatino" pitchFamily="18" charset="0"/>
              </a:rPr>
              <a:t>network manager</a:t>
            </a:r>
            <a:r>
              <a:rPr lang="en-US" sz="2400" b="1">
                <a:latin typeface="Palatino" pitchFamily="18" charset="0"/>
              </a:rPr>
              <a:t> &gt; </a:t>
            </a:r>
            <a:r>
              <a:rPr lang="en-US" sz="2400">
                <a:solidFill>
                  <a:srgbClr val="9900CC"/>
                </a:solidFill>
                <a:latin typeface="Palatino" pitchFamily="18" charset="0"/>
              </a:rPr>
              <a:t>instructional partner of technology literacy</a:t>
            </a:r>
          </a:p>
          <a:p>
            <a:pPr lvl="1"/>
            <a:r>
              <a:rPr lang="en-US" sz="2400">
                <a:solidFill>
                  <a:srgbClr val="9900CC"/>
                </a:solidFill>
                <a:latin typeface="Palatino" pitchFamily="18" charset="0"/>
              </a:rPr>
              <a:t>License - “Instructional Technology Coordinator”</a:t>
            </a:r>
          </a:p>
          <a:p>
            <a:pPr lvl="2"/>
            <a:r>
              <a:rPr lang="en-US">
                <a:latin typeface="Palatino" pitchFamily="18" charset="0"/>
              </a:rPr>
              <a:t>teach how to access and use technological tools with confidence</a:t>
            </a:r>
            <a:endParaRPr lang="en-US" b="1">
              <a:latin typeface="Palatino" pitchFamily="18" charset="0"/>
            </a:endParaRPr>
          </a:p>
          <a:p>
            <a:pPr lvl="1"/>
            <a:r>
              <a:rPr lang="en-US" sz="2400">
                <a:latin typeface="Palatino" pitchFamily="18" charset="0"/>
              </a:rPr>
              <a:t>From a</a:t>
            </a:r>
            <a:r>
              <a:rPr lang="en-US" sz="2400">
                <a:solidFill>
                  <a:srgbClr val="9900CC"/>
                </a:solidFill>
                <a:latin typeface="Palatino" pitchFamily="18" charset="0"/>
              </a:rPr>
              <a:t> behind the scenes administrator &gt; collaborative teacher </a:t>
            </a:r>
            <a:r>
              <a:rPr lang="en-US" sz="2400">
                <a:latin typeface="Palatino" pitchFamily="18" charset="0"/>
              </a:rPr>
              <a:t>and</a:t>
            </a:r>
            <a:r>
              <a:rPr lang="en-US" sz="2400">
                <a:solidFill>
                  <a:srgbClr val="9900CC"/>
                </a:solidFill>
                <a:latin typeface="Palatino" pitchFamily="18" charset="0"/>
              </a:rPr>
              <a:t> staff developer</a:t>
            </a:r>
          </a:p>
        </p:txBody>
      </p:sp>
      <p:sp>
        <p:nvSpPr>
          <p:cNvPr id="5" name="Slide Number Placeholder 4"/>
          <p:cNvSpPr>
            <a:spLocks noGrp="1"/>
          </p:cNvSpPr>
          <p:nvPr>
            <p:ph type="sldNum" sz="quarter" idx="12"/>
          </p:nvPr>
        </p:nvSpPr>
        <p:spPr/>
        <p:txBody>
          <a:bodyPr/>
          <a:lstStyle/>
          <a:p>
            <a:fld id="{AA72BC56-564E-4D26-9B2A-3517D808C37D}" type="slidenum">
              <a:rPr lang="en-US" smtClean="0"/>
              <a:pPr/>
              <a:t>14</a:t>
            </a:fld>
            <a:endParaRPr lang="en-US"/>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a:solidFill>
                  <a:srgbClr val="660066"/>
                </a:solidFill>
              </a:rPr>
              <a:t>Again Collaboration is the Key</a:t>
            </a:r>
            <a:r>
              <a:rPr lang="en-US"/>
              <a:t> </a:t>
            </a:r>
          </a:p>
        </p:txBody>
      </p:sp>
      <p:sp>
        <p:nvSpPr>
          <p:cNvPr id="89091" name="Rectangle 3"/>
          <p:cNvSpPr>
            <a:spLocks noGrp="1" noChangeArrowheads="1"/>
          </p:cNvSpPr>
          <p:nvPr>
            <p:ph type="body" idx="1"/>
          </p:nvPr>
        </p:nvSpPr>
        <p:spPr/>
        <p:txBody>
          <a:bodyPr/>
          <a:lstStyle/>
          <a:p>
            <a:r>
              <a:rPr lang="en-US"/>
              <a:t>Research studies</a:t>
            </a:r>
          </a:p>
          <a:p>
            <a:pPr lvl="1"/>
            <a:r>
              <a:rPr lang="en-US">
                <a:solidFill>
                  <a:schemeClr val="hlink"/>
                </a:solidFill>
                <a:latin typeface="Palatino" pitchFamily="18" charset="0"/>
              </a:rPr>
              <a:t>Students achieve more</a:t>
            </a:r>
            <a:r>
              <a:rPr lang="en-US">
                <a:latin typeface="Palatino" pitchFamily="18" charset="0"/>
              </a:rPr>
              <a:t> on standardized tests</a:t>
            </a:r>
          </a:p>
          <a:p>
            <a:pPr lvl="2"/>
            <a:r>
              <a:rPr lang="en-US">
                <a:latin typeface="Palatino" pitchFamily="18" charset="0"/>
              </a:rPr>
              <a:t>Robust library media program</a:t>
            </a:r>
          </a:p>
          <a:p>
            <a:pPr lvl="2"/>
            <a:r>
              <a:rPr lang="en-US">
                <a:latin typeface="Palatino" pitchFamily="18" charset="0"/>
              </a:rPr>
              <a:t>Technology applications that involve higher order thinking</a:t>
            </a:r>
          </a:p>
        </p:txBody>
      </p:sp>
      <p:sp>
        <p:nvSpPr>
          <p:cNvPr id="5" name="Slide Number Placeholder 4"/>
          <p:cNvSpPr>
            <a:spLocks noGrp="1"/>
          </p:cNvSpPr>
          <p:nvPr>
            <p:ph type="sldNum" sz="quarter" idx="12"/>
          </p:nvPr>
        </p:nvSpPr>
        <p:spPr/>
        <p:txBody>
          <a:bodyPr/>
          <a:lstStyle/>
          <a:p>
            <a:fld id="{AA72BC56-564E-4D26-9B2A-3517D808C37D}"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Collaborating - </a:t>
            </a:r>
            <a:r>
              <a:rPr lang="en-US" dirty="0"/>
              <a:t/>
            </a:r>
            <a:br>
              <a:rPr lang="en-US" dirty="0"/>
            </a:br>
            <a:r>
              <a:rPr lang="en-US" dirty="0"/>
              <a:t>Problem-Based Learning (PBL</a:t>
            </a:r>
            <a:r>
              <a:rPr lang="en-US" dirty="0" smtClean="0"/>
              <a:t>) and 21</a:t>
            </a:r>
            <a:r>
              <a:rPr lang="en-US" baseline="30000" dirty="0" smtClean="0"/>
              <a:t>st</a:t>
            </a:r>
            <a:r>
              <a:rPr lang="en-US" dirty="0" smtClean="0"/>
              <a:t> Century Skills</a:t>
            </a:r>
            <a:endParaRPr lang="en-US" dirty="0"/>
          </a:p>
        </p:txBody>
      </p:sp>
      <p:sp>
        <p:nvSpPr>
          <p:cNvPr id="2051" name="Rectangle 3"/>
          <p:cNvSpPr>
            <a:spLocks noGrp="1" noChangeArrowheads="1"/>
          </p:cNvSpPr>
          <p:nvPr>
            <p:ph type="subTitle" idx="1"/>
          </p:nvPr>
        </p:nvSpPr>
        <p:spPr>
          <a:xfrm>
            <a:off x="1371600" y="3429000"/>
            <a:ext cx="6705600" cy="1752600"/>
          </a:xfrm>
        </p:spPr>
        <p:txBody>
          <a:bodyPr/>
          <a:lstStyle/>
          <a:p>
            <a:endParaRPr lang="en-US" dirty="0"/>
          </a:p>
        </p:txBody>
      </p:sp>
      <p:sp>
        <p:nvSpPr>
          <p:cNvPr id="5" name="Slide Number Placeholder 4"/>
          <p:cNvSpPr>
            <a:spLocks noGrp="1"/>
          </p:cNvSpPr>
          <p:nvPr>
            <p:ph type="sldNum" sz="quarter" idx="4"/>
          </p:nvPr>
        </p:nvSpPr>
        <p:spPr/>
        <p:txBody>
          <a:bodyPr/>
          <a:lstStyle/>
          <a:p>
            <a:fld id="{4A667AFF-2BFE-44AD-A9F1-226E06873E7A}"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What Is PBL?</a:t>
            </a:r>
          </a:p>
        </p:txBody>
      </p:sp>
      <p:sp>
        <p:nvSpPr>
          <p:cNvPr id="24579" name="Rectangle 3"/>
          <p:cNvSpPr>
            <a:spLocks noGrp="1" noChangeArrowheads="1"/>
          </p:cNvSpPr>
          <p:nvPr>
            <p:ph type="body" idx="1"/>
          </p:nvPr>
        </p:nvSpPr>
        <p:spPr/>
        <p:txBody>
          <a:bodyPr/>
          <a:lstStyle/>
          <a:p>
            <a:pPr>
              <a:lnSpc>
                <a:spcPct val="80000"/>
              </a:lnSpc>
            </a:pPr>
            <a:r>
              <a:rPr lang="en-US">
                <a:latin typeface="Palatino" pitchFamily="18" charset="0"/>
              </a:rPr>
              <a:t>A teaching strategy</a:t>
            </a:r>
          </a:p>
          <a:p>
            <a:pPr lvl="1">
              <a:lnSpc>
                <a:spcPct val="80000"/>
              </a:lnSpc>
            </a:pPr>
            <a:r>
              <a:rPr lang="en-US" sz="3200">
                <a:latin typeface="Palatino" pitchFamily="18" charset="0"/>
              </a:rPr>
              <a:t>Meets the needs of all students</a:t>
            </a:r>
          </a:p>
          <a:p>
            <a:pPr lvl="1">
              <a:lnSpc>
                <a:spcPct val="80000"/>
              </a:lnSpc>
            </a:pPr>
            <a:r>
              <a:rPr lang="en-US" sz="3200">
                <a:latin typeface="Palatino" pitchFamily="18" charset="0"/>
              </a:rPr>
              <a:t>Is challenging and rigorous</a:t>
            </a:r>
          </a:p>
          <a:p>
            <a:pPr lvl="1">
              <a:lnSpc>
                <a:spcPct val="80000"/>
              </a:lnSpc>
            </a:pPr>
            <a:r>
              <a:rPr lang="en-US" sz="3200">
                <a:latin typeface="Palatino" pitchFamily="18" charset="0"/>
              </a:rPr>
              <a:t>Requires</a:t>
            </a:r>
            <a:r>
              <a:rPr lang="en-US">
                <a:latin typeface="Palatino" pitchFamily="18" charset="0"/>
              </a:rPr>
              <a:t> </a:t>
            </a:r>
          </a:p>
          <a:p>
            <a:pPr lvl="2">
              <a:lnSpc>
                <a:spcPct val="80000"/>
              </a:lnSpc>
            </a:pPr>
            <a:r>
              <a:rPr lang="en-US" sz="2800">
                <a:latin typeface="Palatino" pitchFamily="18" charset="0"/>
              </a:rPr>
              <a:t>Decision making</a:t>
            </a:r>
          </a:p>
          <a:p>
            <a:pPr lvl="2">
              <a:lnSpc>
                <a:spcPct val="80000"/>
              </a:lnSpc>
            </a:pPr>
            <a:r>
              <a:rPr lang="en-US" sz="2800">
                <a:latin typeface="Palatino" pitchFamily="18" charset="0"/>
              </a:rPr>
              <a:t>Collaborative learning</a:t>
            </a:r>
          </a:p>
          <a:p>
            <a:pPr lvl="2">
              <a:lnSpc>
                <a:spcPct val="80000"/>
              </a:lnSpc>
            </a:pPr>
            <a:r>
              <a:rPr lang="en-US" sz="2800">
                <a:latin typeface="Palatino" pitchFamily="18" charset="0"/>
              </a:rPr>
              <a:t>Use of real world tools</a:t>
            </a:r>
          </a:p>
          <a:p>
            <a:pPr lvl="2">
              <a:lnSpc>
                <a:spcPct val="80000"/>
              </a:lnSpc>
            </a:pPr>
            <a:r>
              <a:rPr lang="en-US" sz="2800">
                <a:latin typeface="Palatino" pitchFamily="18" charset="0"/>
              </a:rPr>
              <a:t>Higher order thinking</a:t>
            </a:r>
          </a:p>
          <a:p>
            <a:pPr lvl="1">
              <a:lnSpc>
                <a:spcPct val="80000"/>
              </a:lnSpc>
            </a:pPr>
            <a:endParaRPr lang="en-US"/>
          </a:p>
          <a:p>
            <a:pPr>
              <a:lnSpc>
                <a:spcPct val="80000"/>
              </a:lnSpc>
            </a:pPr>
            <a:endParaRPr lang="en-US" sz="2800"/>
          </a:p>
        </p:txBody>
      </p:sp>
      <p:sp>
        <p:nvSpPr>
          <p:cNvPr id="5" name="Slide Number Placeholder 4"/>
          <p:cNvSpPr>
            <a:spLocks noGrp="1"/>
          </p:cNvSpPr>
          <p:nvPr>
            <p:ph type="sldNum" sz="quarter" idx="12"/>
          </p:nvPr>
        </p:nvSpPr>
        <p:spPr/>
        <p:txBody>
          <a:bodyPr/>
          <a:lstStyle/>
          <a:p>
            <a:fld id="{AA72BC56-564E-4D26-9B2A-3517D808C37D}"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z="3600"/>
              <a:t>Based on </a:t>
            </a:r>
            <a:br>
              <a:rPr lang="en-US" sz="3600"/>
            </a:br>
            <a:r>
              <a:rPr lang="en-US" sz="3600"/>
              <a:t>Constructivist Learning Theory</a:t>
            </a:r>
            <a:r>
              <a:rPr lang="en-US"/>
              <a:t> </a:t>
            </a:r>
          </a:p>
        </p:txBody>
      </p:sp>
      <p:sp>
        <p:nvSpPr>
          <p:cNvPr id="25603" name="Rectangle 3"/>
          <p:cNvSpPr>
            <a:spLocks noGrp="1" noChangeArrowheads="1"/>
          </p:cNvSpPr>
          <p:nvPr>
            <p:ph type="body" idx="1"/>
          </p:nvPr>
        </p:nvSpPr>
        <p:spPr/>
        <p:txBody>
          <a:bodyPr/>
          <a:lstStyle/>
          <a:p>
            <a:pPr>
              <a:lnSpc>
                <a:spcPct val="90000"/>
              </a:lnSpc>
            </a:pPr>
            <a:r>
              <a:rPr lang="en-US">
                <a:latin typeface="Palatino" pitchFamily="18" charset="0"/>
              </a:rPr>
              <a:t>An active building of knowledge based on prior knowledge</a:t>
            </a:r>
          </a:p>
          <a:p>
            <a:pPr>
              <a:lnSpc>
                <a:spcPct val="90000"/>
              </a:lnSpc>
            </a:pPr>
            <a:endParaRPr lang="en-US">
              <a:latin typeface="Palatino" pitchFamily="18" charset="0"/>
            </a:endParaRPr>
          </a:p>
          <a:p>
            <a:pPr>
              <a:lnSpc>
                <a:spcPct val="90000"/>
              </a:lnSpc>
            </a:pPr>
            <a:r>
              <a:rPr lang="en-US">
                <a:latin typeface="Palatino" pitchFamily="18" charset="0"/>
              </a:rPr>
              <a:t>Students build knowledge based on what they currently understand</a:t>
            </a:r>
          </a:p>
          <a:p>
            <a:pPr>
              <a:lnSpc>
                <a:spcPct val="90000"/>
              </a:lnSpc>
            </a:pPr>
            <a:endParaRPr lang="en-US">
              <a:latin typeface="Palatino" pitchFamily="18" charset="0"/>
            </a:endParaRPr>
          </a:p>
          <a:p>
            <a:pPr>
              <a:lnSpc>
                <a:spcPct val="90000"/>
              </a:lnSpc>
            </a:pPr>
            <a:r>
              <a:rPr lang="en-US">
                <a:latin typeface="Palatino" pitchFamily="18" charset="0"/>
              </a:rPr>
              <a:t>Dynamic interaction with information and experience</a:t>
            </a:r>
          </a:p>
        </p:txBody>
      </p:sp>
      <p:sp>
        <p:nvSpPr>
          <p:cNvPr id="5" name="Slide Number Placeholder 4"/>
          <p:cNvSpPr>
            <a:spLocks noGrp="1"/>
          </p:cNvSpPr>
          <p:nvPr>
            <p:ph type="sldNum" sz="quarter" idx="12"/>
          </p:nvPr>
        </p:nvSpPr>
        <p:spPr/>
        <p:txBody>
          <a:bodyPr/>
          <a:lstStyle/>
          <a:p>
            <a:fld id="{AA72BC56-564E-4D26-9B2A-3517D808C37D}"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173163" y="228600"/>
            <a:ext cx="7772400" cy="990600"/>
          </a:xfrm>
        </p:spPr>
        <p:txBody>
          <a:bodyPr/>
          <a:lstStyle/>
          <a:p>
            <a:r>
              <a:rPr lang="en-US" dirty="0"/>
              <a:t>The major components of PBL</a:t>
            </a:r>
          </a:p>
        </p:txBody>
      </p:sp>
      <p:sp>
        <p:nvSpPr>
          <p:cNvPr id="62468" name="Text Box 4"/>
          <p:cNvSpPr txBox="1">
            <a:spLocks noChangeArrowheads="1"/>
          </p:cNvSpPr>
          <p:nvPr/>
        </p:nvSpPr>
        <p:spPr bwMode="auto">
          <a:xfrm>
            <a:off x="685800" y="5943600"/>
            <a:ext cx="7848600" cy="366713"/>
          </a:xfrm>
          <a:prstGeom prst="rect">
            <a:avLst/>
          </a:prstGeom>
          <a:noFill/>
          <a:ln w="9525">
            <a:noFill/>
            <a:miter lim="800000"/>
            <a:headEnd/>
            <a:tailEnd/>
          </a:ln>
          <a:effectLst/>
        </p:spPr>
        <p:txBody>
          <a:bodyPr>
            <a:spAutoFit/>
          </a:bodyPr>
          <a:lstStyle/>
          <a:p>
            <a:pPr>
              <a:spcBef>
                <a:spcPct val="50000"/>
              </a:spcBef>
            </a:pPr>
            <a:r>
              <a:rPr lang="en-US">
                <a:latin typeface="Tahoma" pitchFamily="34" charset="0"/>
              </a:rPr>
              <a:t>(http://www.tweedmouthpriorpark.northumberland.sch.uk/industry.htm)</a:t>
            </a:r>
          </a:p>
        </p:txBody>
      </p:sp>
      <p:pic>
        <p:nvPicPr>
          <p:cNvPr id="62470" name="Picture 6" descr="jusrol1">
            <a:hlinkClick r:id="rId2"/>
          </p:cNvPr>
          <p:cNvPicPr>
            <a:picLocks noChangeAspect="1" noChangeArrowheads="1"/>
          </p:cNvPicPr>
          <p:nvPr/>
        </p:nvPicPr>
        <p:blipFill>
          <a:blip r:embed="rId3" cstate="print"/>
          <a:srcRect/>
          <a:stretch>
            <a:fillRect/>
          </a:stretch>
        </p:blipFill>
        <p:spPr bwMode="auto">
          <a:xfrm>
            <a:off x="2438400" y="2066925"/>
            <a:ext cx="4572000" cy="3541713"/>
          </a:xfrm>
          <a:prstGeom prst="rect">
            <a:avLst/>
          </a:prstGeom>
          <a:noFill/>
        </p:spPr>
      </p:pic>
      <p:sp>
        <p:nvSpPr>
          <p:cNvPr id="6" name="Slide Number Placeholder 5"/>
          <p:cNvSpPr>
            <a:spLocks noGrp="1"/>
          </p:cNvSpPr>
          <p:nvPr>
            <p:ph type="sldNum" sz="quarter" idx="12"/>
          </p:nvPr>
        </p:nvSpPr>
        <p:spPr/>
        <p:txBody>
          <a:bodyPr/>
          <a:lstStyle/>
          <a:p>
            <a:fld id="{AA72BC56-564E-4D26-9B2A-3517D808C37D}"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a:t>Typewriters and Scavenger Hunts</a:t>
            </a:r>
          </a:p>
        </p:txBody>
      </p:sp>
      <p:sp>
        <p:nvSpPr>
          <p:cNvPr id="77827" name="Rectangle 3"/>
          <p:cNvSpPr>
            <a:spLocks noGrp="1" noChangeArrowheads="1"/>
          </p:cNvSpPr>
          <p:nvPr>
            <p:ph type="body" idx="1"/>
          </p:nvPr>
        </p:nvSpPr>
        <p:spPr/>
        <p:txBody>
          <a:bodyPr/>
          <a:lstStyle/>
          <a:p>
            <a:pPr>
              <a:buFont typeface="Wingdings" pitchFamily="2" charset="2"/>
              <a:buNone/>
            </a:pPr>
            <a:r>
              <a:rPr lang="en-US" dirty="0"/>
              <a:t>The way we </a:t>
            </a:r>
            <a:r>
              <a:rPr lang="en-US" dirty="0" smtClean="0"/>
              <a:t>were</a:t>
            </a:r>
            <a:endParaRPr lang="en-US" dirty="0"/>
          </a:p>
          <a:p>
            <a:pPr>
              <a:buFont typeface="Wingdings" pitchFamily="2" charset="2"/>
              <a:buNone/>
            </a:pPr>
            <a:endParaRPr lang="en-US" dirty="0"/>
          </a:p>
          <a:p>
            <a:pPr>
              <a:buFont typeface="Wingdings" pitchFamily="2" charset="2"/>
              <a:buNone/>
            </a:pPr>
            <a:r>
              <a:rPr lang="en-US" dirty="0"/>
              <a:t>What has </a:t>
            </a:r>
            <a:r>
              <a:rPr lang="en-US" dirty="0" smtClean="0"/>
              <a:t>changed?</a:t>
            </a:r>
            <a:endParaRPr lang="en-US" dirty="0"/>
          </a:p>
          <a:p>
            <a:pPr>
              <a:buFont typeface="Wingdings" pitchFamily="2" charset="2"/>
              <a:buNone/>
            </a:pPr>
            <a:endParaRPr lang="en-US" dirty="0"/>
          </a:p>
          <a:p>
            <a:pPr>
              <a:buFont typeface="Wingdings" pitchFamily="2" charset="2"/>
              <a:buNone/>
            </a:pPr>
            <a:r>
              <a:rPr lang="en-US" dirty="0"/>
              <a:t>What </a:t>
            </a:r>
            <a:r>
              <a:rPr lang="en-US" dirty="0" smtClean="0"/>
              <a:t>do we </a:t>
            </a:r>
            <a:r>
              <a:rPr lang="en-US" dirty="0"/>
              <a:t>need to </a:t>
            </a:r>
            <a:r>
              <a:rPr lang="en-US" dirty="0" smtClean="0"/>
              <a:t>do?</a:t>
            </a:r>
            <a:endParaRPr lang="en-US" dirty="0"/>
          </a:p>
          <a:p>
            <a:pPr>
              <a:buFont typeface="Wingdings" pitchFamily="2" charset="2"/>
              <a:buNone/>
            </a:pPr>
            <a:endParaRPr lang="en-US" dirty="0"/>
          </a:p>
          <a:p>
            <a:endParaRPr lang="en-US" dirty="0"/>
          </a:p>
        </p:txBody>
      </p:sp>
      <p:sp>
        <p:nvSpPr>
          <p:cNvPr id="5" name="Slide Number Placeholder 4"/>
          <p:cNvSpPr>
            <a:spLocks noGrp="1"/>
          </p:cNvSpPr>
          <p:nvPr>
            <p:ph type="sldNum" sz="quarter" idx="12"/>
          </p:nvPr>
        </p:nvSpPr>
        <p:spPr/>
        <p:txBody>
          <a:bodyPr/>
          <a:lstStyle/>
          <a:p>
            <a:fld id="{AA72BC56-564E-4D26-9B2A-3517D808C37D}"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z="4000" dirty="0"/>
              <a:t>Marriage of content and skill development</a:t>
            </a:r>
          </a:p>
        </p:txBody>
      </p:sp>
      <p:sp>
        <p:nvSpPr>
          <p:cNvPr id="59395" name="Rectangle 3"/>
          <p:cNvSpPr>
            <a:spLocks noGrp="1" noChangeArrowheads="1"/>
          </p:cNvSpPr>
          <p:nvPr>
            <p:ph type="body" idx="1"/>
          </p:nvPr>
        </p:nvSpPr>
        <p:spPr/>
        <p:txBody>
          <a:bodyPr/>
          <a:lstStyle/>
          <a:p>
            <a:pPr>
              <a:lnSpc>
                <a:spcPct val="90000"/>
              </a:lnSpc>
            </a:pPr>
            <a:r>
              <a:rPr lang="en-US" sz="2800" dirty="0">
                <a:latin typeface="Palatino" pitchFamily="18" charset="0"/>
              </a:rPr>
              <a:t>Students learn </a:t>
            </a:r>
            <a:r>
              <a:rPr lang="en-US" sz="2800" dirty="0">
                <a:solidFill>
                  <a:srgbClr val="000099"/>
                </a:solidFill>
                <a:latin typeface="Palatino" pitchFamily="18" charset="0"/>
              </a:rPr>
              <a:t>content knowledge</a:t>
            </a:r>
            <a:r>
              <a:rPr lang="en-US" sz="2800" dirty="0">
                <a:latin typeface="Palatino" pitchFamily="18" charset="0"/>
              </a:rPr>
              <a:t> along with skills in</a:t>
            </a:r>
          </a:p>
          <a:p>
            <a:pPr lvl="1">
              <a:lnSpc>
                <a:spcPct val="90000"/>
              </a:lnSpc>
            </a:pPr>
            <a:r>
              <a:rPr lang="en-US" sz="2400" dirty="0">
                <a:latin typeface="Palatino" pitchFamily="18" charset="0"/>
              </a:rPr>
              <a:t>inquiry development</a:t>
            </a:r>
          </a:p>
          <a:p>
            <a:pPr lvl="1">
              <a:lnSpc>
                <a:spcPct val="90000"/>
              </a:lnSpc>
              <a:buFont typeface="Wingdings" pitchFamily="2" charset="2"/>
              <a:buNone/>
            </a:pPr>
            <a:r>
              <a:rPr lang="en-US" sz="2400" dirty="0">
                <a:latin typeface="Palatino" pitchFamily="18" charset="0"/>
              </a:rPr>
              <a:t> </a:t>
            </a:r>
          </a:p>
          <a:p>
            <a:pPr lvl="1">
              <a:lnSpc>
                <a:spcPct val="90000"/>
              </a:lnSpc>
            </a:pPr>
            <a:r>
              <a:rPr lang="en-US" sz="2400" dirty="0">
                <a:latin typeface="Palatino" pitchFamily="18" charset="0"/>
              </a:rPr>
              <a:t>critical thinking</a:t>
            </a:r>
          </a:p>
          <a:p>
            <a:pPr lvl="1">
              <a:lnSpc>
                <a:spcPct val="90000"/>
              </a:lnSpc>
              <a:buFont typeface="Wingdings" pitchFamily="2" charset="2"/>
              <a:buNone/>
            </a:pPr>
            <a:r>
              <a:rPr lang="en-US" sz="2400" dirty="0">
                <a:latin typeface="Palatino" pitchFamily="18" charset="0"/>
              </a:rPr>
              <a:t> </a:t>
            </a:r>
          </a:p>
          <a:p>
            <a:pPr lvl="1">
              <a:lnSpc>
                <a:spcPct val="90000"/>
              </a:lnSpc>
            </a:pPr>
            <a:r>
              <a:rPr lang="en-US" sz="2400" dirty="0">
                <a:latin typeface="Palatino" pitchFamily="18" charset="0"/>
              </a:rPr>
              <a:t>problem solving</a:t>
            </a:r>
          </a:p>
          <a:p>
            <a:pPr lvl="1">
              <a:lnSpc>
                <a:spcPct val="90000"/>
              </a:lnSpc>
              <a:buFont typeface="Wingdings" pitchFamily="2" charset="2"/>
              <a:buNone/>
            </a:pPr>
            <a:endParaRPr lang="en-US" sz="2400" dirty="0">
              <a:latin typeface="Palatino" pitchFamily="18" charset="0"/>
            </a:endParaRPr>
          </a:p>
          <a:p>
            <a:pPr lvl="1">
              <a:lnSpc>
                <a:spcPct val="90000"/>
              </a:lnSpc>
            </a:pPr>
            <a:r>
              <a:rPr lang="en-US" sz="2400" dirty="0">
                <a:latin typeface="Palatino" pitchFamily="18" charset="0"/>
              </a:rPr>
              <a:t>collaborative learning</a:t>
            </a:r>
          </a:p>
          <a:p>
            <a:pPr lvl="1">
              <a:lnSpc>
                <a:spcPct val="90000"/>
              </a:lnSpc>
              <a:buFont typeface="Wingdings" pitchFamily="2" charset="2"/>
              <a:buNone/>
            </a:pPr>
            <a:endParaRPr lang="en-US" sz="2400" dirty="0">
              <a:latin typeface="Palatino" pitchFamily="18" charset="0"/>
            </a:endParaRPr>
          </a:p>
          <a:p>
            <a:pPr lvl="1">
              <a:lnSpc>
                <a:spcPct val="90000"/>
              </a:lnSpc>
            </a:pPr>
            <a:r>
              <a:rPr lang="en-US" sz="2400" dirty="0">
                <a:latin typeface="Palatino" pitchFamily="18" charset="0"/>
              </a:rPr>
              <a:t>time management</a:t>
            </a:r>
          </a:p>
          <a:p>
            <a:pPr>
              <a:lnSpc>
                <a:spcPct val="90000"/>
              </a:lnSpc>
            </a:pPr>
            <a:endParaRPr lang="en-US" sz="2800" dirty="0">
              <a:latin typeface="Palatino" pitchFamily="18" charset="0"/>
            </a:endParaRPr>
          </a:p>
        </p:txBody>
      </p:sp>
      <p:sp>
        <p:nvSpPr>
          <p:cNvPr id="5" name="Slide Number Placeholder 4"/>
          <p:cNvSpPr>
            <a:spLocks noGrp="1"/>
          </p:cNvSpPr>
          <p:nvPr>
            <p:ph type="sldNum" sz="quarter" idx="12"/>
          </p:nvPr>
        </p:nvSpPr>
        <p:spPr/>
        <p:txBody>
          <a:bodyPr/>
          <a:lstStyle/>
          <a:p>
            <a:fld id="{AA72BC56-564E-4D26-9B2A-3517D808C37D}"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a:t>PBL</a:t>
            </a:r>
          </a:p>
        </p:txBody>
      </p:sp>
      <p:sp>
        <p:nvSpPr>
          <p:cNvPr id="26627" name="Rectangle 3"/>
          <p:cNvSpPr>
            <a:spLocks noGrp="1" noChangeArrowheads="1"/>
          </p:cNvSpPr>
          <p:nvPr>
            <p:ph type="body" idx="1"/>
          </p:nvPr>
        </p:nvSpPr>
        <p:spPr/>
        <p:txBody>
          <a:bodyPr/>
          <a:lstStyle/>
          <a:p>
            <a:r>
              <a:rPr lang="en-US" dirty="0">
                <a:latin typeface="Palatino" pitchFamily="18" charset="0"/>
              </a:rPr>
              <a:t>Focuses on </a:t>
            </a:r>
          </a:p>
          <a:p>
            <a:pPr lvl="1"/>
            <a:r>
              <a:rPr lang="en-US" dirty="0" smtClean="0">
                <a:latin typeface="Palatino" pitchFamily="18" charset="0"/>
              </a:rPr>
              <a:t>“</a:t>
            </a:r>
            <a:r>
              <a:rPr lang="en-US" dirty="0">
                <a:solidFill>
                  <a:schemeClr val="hlink"/>
                </a:solidFill>
                <a:latin typeface="Palatino" pitchFamily="18" charset="0"/>
              </a:rPr>
              <a:t>doing</a:t>
            </a:r>
            <a:r>
              <a:rPr lang="en-US" dirty="0">
                <a:latin typeface="Palatino" pitchFamily="18" charset="0"/>
              </a:rPr>
              <a:t>” something rather than learning “</a:t>
            </a:r>
            <a:r>
              <a:rPr lang="en-US" dirty="0">
                <a:solidFill>
                  <a:schemeClr val="hlink"/>
                </a:solidFill>
                <a:latin typeface="Palatino" pitchFamily="18" charset="0"/>
              </a:rPr>
              <a:t>about</a:t>
            </a:r>
            <a:r>
              <a:rPr lang="en-US" dirty="0">
                <a:latin typeface="Palatino" pitchFamily="18" charset="0"/>
              </a:rPr>
              <a:t>” </a:t>
            </a:r>
            <a:r>
              <a:rPr lang="en-US" dirty="0" smtClean="0">
                <a:latin typeface="Palatino" pitchFamily="18" charset="0"/>
              </a:rPr>
              <a:t>something</a:t>
            </a:r>
            <a:endParaRPr lang="en-US" dirty="0">
              <a:latin typeface="Palatino" pitchFamily="18" charset="0"/>
            </a:endParaRPr>
          </a:p>
          <a:p>
            <a:pPr lvl="1"/>
            <a:r>
              <a:rPr lang="en-US" dirty="0">
                <a:latin typeface="Palatino" pitchFamily="18" charset="0"/>
              </a:rPr>
              <a:t>challenging </a:t>
            </a:r>
            <a:r>
              <a:rPr lang="en-US" dirty="0">
                <a:solidFill>
                  <a:srgbClr val="FF0000"/>
                </a:solidFill>
                <a:latin typeface="Palatino" pitchFamily="18" charset="0"/>
              </a:rPr>
              <a:t>real problems </a:t>
            </a:r>
            <a:r>
              <a:rPr lang="en-US" dirty="0">
                <a:latin typeface="Palatino" pitchFamily="18" charset="0"/>
              </a:rPr>
              <a:t>reflective of the </a:t>
            </a:r>
            <a:r>
              <a:rPr lang="en-US" dirty="0" smtClean="0">
                <a:solidFill>
                  <a:srgbClr val="FF0000"/>
                </a:solidFill>
                <a:latin typeface="Palatino" pitchFamily="18" charset="0"/>
              </a:rPr>
              <a:t>content</a:t>
            </a:r>
            <a:endParaRPr lang="en-US" dirty="0">
              <a:solidFill>
                <a:srgbClr val="FF0000"/>
              </a:solidFill>
              <a:latin typeface="Palatino" pitchFamily="18" charset="0"/>
            </a:endParaRPr>
          </a:p>
          <a:p>
            <a:pPr lvl="1"/>
            <a:r>
              <a:rPr lang="en-US" dirty="0">
                <a:latin typeface="Palatino" pitchFamily="18" charset="0"/>
              </a:rPr>
              <a:t>learning </a:t>
            </a:r>
            <a:r>
              <a:rPr lang="en-US" dirty="0">
                <a:solidFill>
                  <a:srgbClr val="FF0000"/>
                </a:solidFill>
                <a:latin typeface="Palatino" pitchFamily="18" charset="0"/>
              </a:rPr>
              <a:t>21</a:t>
            </a:r>
            <a:r>
              <a:rPr lang="en-US" baseline="30000" dirty="0">
                <a:solidFill>
                  <a:srgbClr val="FF0000"/>
                </a:solidFill>
                <a:latin typeface="Palatino" pitchFamily="18" charset="0"/>
              </a:rPr>
              <a:t>st</a:t>
            </a:r>
            <a:r>
              <a:rPr lang="en-US" dirty="0">
                <a:solidFill>
                  <a:srgbClr val="FF0000"/>
                </a:solidFill>
                <a:latin typeface="Palatino" pitchFamily="18" charset="0"/>
              </a:rPr>
              <a:t> Century </a:t>
            </a:r>
            <a:r>
              <a:rPr lang="en-US" dirty="0" smtClean="0">
                <a:solidFill>
                  <a:srgbClr val="FF0000"/>
                </a:solidFill>
                <a:latin typeface="Palatino" pitchFamily="18" charset="0"/>
              </a:rPr>
              <a:t>Skills</a:t>
            </a:r>
          </a:p>
          <a:p>
            <a:pPr lvl="1"/>
            <a:r>
              <a:rPr lang="en-US" dirty="0" smtClean="0">
                <a:solidFill>
                  <a:srgbClr val="FF0000"/>
                </a:solidFill>
                <a:latin typeface="Palatino" pitchFamily="18" charset="0"/>
              </a:rPr>
              <a:t>inquiry</a:t>
            </a:r>
            <a:r>
              <a:rPr lang="en-US" dirty="0" smtClean="0">
                <a:latin typeface="Palatino" pitchFamily="18" charset="0"/>
              </a:rPr>
              <a:t> – higher level questions</a:t>
            </a:r>
          </a:p>
          <a:p>
            <a:pPr lvl="1">
              <a:buNone/>
            </a:pPr>
            <a:endParaRPr lang="en-US" dirty="0">
              <a:solidFill>
                <a:srgbClr val="FF0000"/>
              </a:solidFill>
              <a:latin typeface="Palatino" pitchFamily="18" charset="0"/>
            </a:endParaRPr>
          </a:p>
        </p:txBody>
      </p:sp>
      <p:sp>
        <p:nvSpPr>
          <p:cNvPr id="5" name="Slide Number Placeholder 4"/>
          <p:cNvSpPr>
            <a:spLocks noGrp="1"/>
          </p:cNvSpPr>
          <p:nvPr>
            <p:ph type="sldNum" sz="quarter" idx="12"/>
          </p:nvPr>
        </p:nvSpPr>
        <p:spPr/>
        <p:txBody>
          <a:bodyPr/>
          <a:lstStyle/>
          <a:p>
            <a:fld id="{AA72BC56-564E-4D26-9B2A-3517D808C37D}"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Inquiry – </a:t>
            </a:r>
            <a:r>
              <a:rPr lang="en-US" i="1" dirty="0" smtClean="0"/>
              <a:t>“Thinking Like an Historian”</a:t>
            </a:r>
            <a:endParaRPr lang="en-US" i="1" dirty="0"/>
          </a:p>
        </p:txBody>
      </p:sp>
      <p:sp>
        <p:nvSpPr>
          <p:cNvPr id="3" name="Content Placeholder 2"/>
          <p:cNvSpPr>
            <a:spLocks noGrp="1"/>
          </p:cNvSpPr>
          <p:nvPr>
            <p:ph idx="1"/>
          </p:nvPr>
        </p:nvSpPr>
        <p:spPr/>
        <p:txBody>
          <a:bodyPr/>
          <a:lstStyle/>
          <a:p>
            <a:r>
              <a:rPr lang="en-US" dirty="0" smtClean="0"/>
              <a:t>Cause and Effect</a:t>
            </a:r>
          </a:p>
          <a:p>
            <a:pPr lvl="1"/>
            <a:r>
              <a:rPr lang="en-US" dirty="0" smtClean="0"/>
              <a:t>What were the causes</a:t>
            </a:r>
          </a:p>
          <a:p>
            <a:pPr lvl="1"/>
            <a:r>
              <a:rPr lang="en-US" dirty="0" smtClean="0"/>
              <a:t>What were the effects?</a:t>
            </a:r>
          </a:p>
          <a:p>
            <a:r>
              <a:rPr lang="en-US" dirty="0" smtClean="0"/>
              <a:t>Change on Continuity</a:t>
            </a:r>
          </a:p>
          <a:p>
            <a:pPr lvl="1"/>
            <a:r>
              <a:rPr lang="en-US" dirty="0" smtClean="0"/>
              <a:t>What has changed?</a:t>
            </a:r>
          </a:p>
          <a:p>
            <a:pPr lvl="1"/>
            <a:r>
              <a:rPr lang="en-US" dirty="0" smtClean="0"/>
              <a:t>What has remained the same?</a:t>
            </a:r>
          </a:p>
          <a:p>
            <a:pPr lvl="1"/>
            <a:r>
              <a:rPr lang="en-US" dirty="0" smtClean="0"/>
              <a:t>Who has benefitted from the changes?</a:t>
            </a:r>
          </a:p>
          <a:p>
            <a:pPr lvl="1"/>
            <a:r>
              <a:rPr lang="en-US" dirty="0" smtClean="0"/>
              <a:t>Who has not benefitted and why?</a:t>
            </a:r>
          </a:p>
          <a:p>
            <a:endParaRPr lang="en-US" dirty="0"/>
          </a:p>
        </p:txBody>
      </p:sp>
      <p:sp>
        <p:nvSpPr>
          <p:cNvPr id="5" name="Slide Number Placeholder 4"/>
          <p:cNvSpPr>
            <a:spLocks noGrp="1"/>
          </p:cNvSpPr>
          <p:nvPr>
            <p:ph type="sldNum" sz="quarter" idx="12"/>
          </p:nvPr>
        </p:nvSpPr>
        <p:spPr/>
        <p:txBody>
          <a:bodyPr/>
          <a:lstStyle/>
          <a:p>
            <a:fld id="{AA72BC56-564E-4D26-9B2A-3517D808C37D}"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Inquiry – </a:t>
            </a:r>
            <a:r>
              <a:rPr lang="en-US" i="1" dirty="0" smtClean="0"/>
              <a:t>“Thinking Like an Historian” </a:t>
            </a:r>
            <a:r>
              <a:rPr lang="en-US" dirty="0" smtClean="0"/>
              <a:t>cont.</a:t>
            </a:r>
            <a:endParaRPr lang="en-US" dirty="0"/>
          </a:p>
        </p:txBody>
      </p:sp>
      <p:sp>
        <p:nvSpPr>
          <p:cNvPr id="3" name="Content Placeholder 2"/>
          <p:cNvSpPr>
            <a:spLocks noGrp="1"/>
          </p:cNvSpPr>
          <p:nvPr>
            <p:ph idx="1"/>
          </p:nvPr>
        </p:nvSpPr>
        <p:spPr/>
        <p:txBody>
          <a:bodyPr/>
          <a:lstStyle/>
          <a:p>
            <a:r>
              <a:rPr lang="en-US" dirty="0" smtClean="0"/>
              <a:t>Using the Past</a:t>
            </a:r>
          </a:p>
          <a:p>
            <a:pPr lvl="1"/>
            <a:r>
              <a:rPr lang="en-US" dirty="0" smtClean="0"/>
              <a:t>How does the past help us make sense of the present?</a:t>
            </a:r>
          </a:p>
          <a:p>
            <a:r>
              <a:rPr lang="en-US" dirty="0" smtClean="0"/>
              <a:t>Turning Points</a:t>
            </a:r>
          </a:p>
          <a:p>
            <a:pPr lvl="1"/>
            <a:r>
              <a:rPr lang="en-US" dirty="0" smtClean="0"/>
              <a:t>How did past decisions or actions affect future choices? </a:t>
            </a:r>
            <a:endParaRPr lang="en-US" dirty="0"/>
          </a:p>
        </p:txBody>
      </p:sp>
      <p:sp>
        <p:nvSpPr>
          <p:cNvPr id="5" name="Slide Number Placeholder 4"/>
          <p:cNvSpPr>
            <a:spLocks noGrp="1"/>
          </p:cNvSpPr>
          <p:nvPr>
            <p:ph type="sldNum" sz="quarter" idx="12"/>
          </p:nvPr>
        </p:nvSpPr>
        <p:spPr/>
        <p:txBody>
          <a:bodyPr/>
          <a:lstStyle/>
          <a:p>
            <a:fld id="{AA72BC56-564E-4D26-9B2A-3517D808C37D}"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z="4000" dirty="0"/>
              <a:t>Sample Inquiry Questions</a:t>
            </a:r>
          </a:p>
        </p:txBody>
      </p:sp>
      <p:sp>
        <p:nvSpPr>
          <p:cNvPr id="63491" name="Rectangle 3"/>
          <p:cNvSpPr>
            <a:spLocks noGrp="1" noChangeArrowheads="1"/>
          </p:cNvSpPr>
          <p:nvPr>
            <p:ph type="body" idx="1"/>
          </p:nvPr>
        </p:nvSpPr>
        <p:spPr/>
        <p:txBody>
          <a:bodyPr/>
          <a:lstStyle/>
          <a:p>
            <a:pPr lvl="1"/>
            <a:r>
              <a:rPr lang="en-US" dirty="0">
                <a:latin typeface="Palatino" pitchFamily="18" charset="0"/>
              </a:rPr>
              <a:t>How </a:t>
            </a:r>
            <a:r>
              <a:rPr lang="en-US" dirty="0" smtClean="0">
                <a:latin typeface="Palatino" pitchFamily="18" charset="0"/>
              </a:rPr>
              <a:t>does logging impact Wisconsin forests, jobs, and the environment?</a:t>
            </a:r>
          </a:p>
          <a:p>
            <a:pPr lvl="1"/>
            <a:r>
              <a:rPr lang="en-US" dirty="0" smtClean="0">
                <a:latin typeface="Palatino" pitchFamily="18" charset="0"/>
              </a:rPr>
              <a:t>How did the history of Janesville affect changes that are occurring today?</a:t>
            </a:r>
            <a:endParaRPr lang="en-US" dirty="0">
              <a:latin typeface="Palatino" pitchFamily="18" charset="0"/>
            </a:endParaRPr>
          </a:p>
          <a:p>
            <a:pPr lvl="1"/>
            <a:r>
              <a:rPr lang="en-US" dirty="0" smtClean="0">
                <a:latin typeface="Palatino" pitchFamily="18" charset="0"/>
              </a:rPr>
              <a:t>What if you did not have bones?</a:t>
            </a:r>
          </a:p>
          <a:p>
            <a:pPr lvl="1"/>
            <a:r>
              <a:rPr lang="en-US" dirty="0" smtClean="0">
                <a:latin typeface="Palatino" pitchFamily="18" charset="0"/>
              </a:rPr>
              <a:t>Are </a:t>
            </a:r>
            <a:r>
              <a:rPr lang="en-US" dirty="0">
                <a:latin typeface="Palatino" pitchFamily="18" charset="0"/>
              </a:rPr>
              <a:t>animals better off living in the rainforest or savanna in Africa or in a zoo?</a:t>
            </a:r>
          </a:p>
          <a:p>
            <a:pPr lvl="1"/>
            <a:r>
              <a:rPr lang="en-US" dirty="0">
                <a:latin typeface="Palatino" pitchFamily="18" charset="0"/>
              </a:rPr>
              <a:t>Why was President Kennedy killed?</a:t>
            </a:r>
            <a:r>
              <a:rPr lang="en-US" dirty="0"/>
              <a:t> </a:t>
            </a:r>
          </a:p>
        </p:txBody>
      </p:sp>
      <p:sp>
        <p:nvSpPr>
          <p:cNvPr id="5" name="Slide Number Placeholder 4"/>
          <p:cNvSpPr>
            <a:spLocks noGrp="1"/>
          </p:cNvSpPr>
          <p:nvPr>
            <p:ph type="sldNum" sz="quarter" idx="12"/>
          </p:nvPr>
        </p:nvSpPr>
        <p:spPr/>
        <p:txBody>
          <a:bodyPr/>
          <a:lstStyle/>
          <a:p>
            <a:fld id="{AA72BC56-564E-4D26-9B2A-3517D808C37D}"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z="4000"/>
              <a:t>Authenticity</a:t>
            </a:r>
          </a:p>
        </p:txBody>
      </p:sp>
      <p:sp>
        <p:nvSpPr>
          <p:cNvPr id="64515" name="Rectangle 3"/>
          <p:cNvSpPr>
            <a:spLocks noGrp="1" noChangeArrowheads="1"/>
          </p:cNvSpPr>
          <p:nvPr>
            <p:ph type="body" idx="1"/>
          </p:nvPr>
        </p:nvSpPr>
        <p:spPr/>
        <p:txBody>
          <a:bodyPr/>
          <a:lstStyle/>
          <a:p>
            <a:pPr lvl="1"/>
            <a:r>
              <a:rPr lang="en-US" sz="3200">
                <a:latin typeface="Palatino" pitchFamily="18" charset="0"/>
              </a:rPr>
              <a:t>Has personal meaning to the student</a:t>
            </a:r>
          </a:p>
          <a:p>
            <a:pPr lvl="1"/>
            <a:endParaRPr lang="en-US" sz="3200">
              <a:latin typeface="Palatino" pitchFamily="18" charset="0"/>
            </a:endParaRPr>
          </a:p>
          <a:p>
            <a:pPr lvl="1"/>
            <a:r>
              <a:rPr lang="en-US" sz="3200">
                <a:latin typeface="Palatino" pitchFamily="18" charset="0"/>
              </a:rPr>
              <a:t>Can be tackled by an adult at work or at home or in the community</a:t>
            </a:r>
          </a:p>
          <a:p>
            <a:pPr lvl="1"/>
            <a:endParaRPr lang="en-US" sz="3200">
              <a:latin typeface="Palatino" pitchFamily="18" charset="0"/>
            </a:endParaRPr>
          </a:p>
          <a:p>
            <a:pPr lvl="1"/>
            <a:r>
              <a:rPr lang="en-US" sz="3200">
                <a:latin typeface="Palatino" pitchFamily="18" charset="0"/>
              </a:rPr>
              <a:t>Students believe they can make a difference and their ideas have value</a:t>
            </a:r>
            <a:r>
              <a:rPr lang="en-US" sz="3200"/>
              <a:t> </a:t>
            </a:r>
          </a:p>
          <a:p>
            <a:endParaRPr lang="en-US"/>
          </a:p>
        </p:txBody>
      </p:sp>
      <p:sp>
        <p:nvSpPr>
          <p:cNvPr id="5" name="Slide Number Placeholder 4"/>
          <p:cNvSpPr>
            <a:spLocks noGrp="1"/>
          </p:cNvSpPr>
          <p:nvPr>
            <p:ph type="sldNum" sz="quarter" idx="12"/>
          </p:nvPr>
        </p:nvSpPr>
        <p:spPr/>
        <p:txBody>
          <a:bodyPr/>
          <a:lstStyle/>
          <a:p>
            <a:fld id="{AA72BC56-564E-4D26-9B2A-3517D808C37D}"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5716" name="Picture 4"/>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691BF821-668D-4BB3-83CF-CC3490391FD5}"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6740" name="Picture 4"/>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691BF821-668D-4BB3-83CF-CC3490391FD5}"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body" idx="1"/>
          </p:nvPr>
        </p:nvSpPr>
        <p:spPr/>
        <p:txBody>
          <a:bodyPr/>
          <a:lstStyle/>
          <a:p>
            <a:r>
              <a:rPr lang="en-US">
                <a:latin typeface="Palatino" pitchFamily="18" charset="0"/>
              </a:rPr>
              <a:t>Teachers </a:t>
            </a:r>
            <a:r>
              <a:rPr lang="en-US">
                <a:solidFill>
                  <a:srgbClr val="000099"/>
                </a:solidFill>
                <a:latin typeface="Palatino" pitchFamily="18" charset="0"/>
              </a:rPr>
              <a:t>model</a:t>
            </a:r>
            <a:endParaRPr lang="en-US">
              <a:latin typeface="Palatino" pitchFamily="18" charset="0"/>
            </a:endParaRPr>
          </a:p>
          <a:p>
            <a:pPr lvl="1"/>
            <a:r>
              <a:rPr lang="en-US">
                <a:latin typeface="Palatino" pitchFamily="18" charset="0"/>
              </a:rPr>
              <a:t>ability to work smoothly with others</a:t>
            </a:r>
          </a:p>
          <a:p>
            <a:pPr lvl="1">
              <a:buFont typeface="Wingdings" pitchFamily="2" charset="2"/>
              <a:buNone/>
            </a:pPr>
            <a:endParaRPr lang="en-US">
              <a:latin typeface="Palatino" pitchFamily="18" charset="0"/>
            </a:endParaRPr>
          </a:p>
          <a:p>
            <a:pPr lvl="1"/>
            <a:r>
              <a:rPr lang="en-US">
                <a:latin typeface="Palatino" pitchFamily="18" charset="0"/>
              </a:rPr>
              <a:t>work together to achieve higher academic standards</a:t>
            </a:r>
          </a:p>
          <a:p>
            <a:pPr lvl="1">
              <a:buFont typeface="Wingdings" pitchFamily="2" charset="2"/>
              <a:buNone/>
            </a:pPr>
            <a:endParaRPr lang="en-US">
              <a:latin typeface="Palatino" pitchFamily="18" charset="0"/>
            </a:endParaRPr>
          </a:p>
          <a:p>
            <a:pPr lvl="1"/>
            <a:r>
              <a:rPr lang="en-US">
                <a:latin typeface="Palatino" pitchFamily="18" charset="0"/>
              </a:rPr>
              <a:t>assessment is critical</a:t>
            </a:r>
          </a:p>
        </p:txBody>
      </p:sp>
      <p:sp>
        <p:nvSpPr>
          <p:cNvPr id="36867" name="Text Box 3"/>
          <p:cNvSpPr txBox="1">
            <a:spLocks noChangeArrowheads="1"/>
          </p:cNvSpPr>
          <p:nvPr/>
        </p:nvSpPr>
        <p:spPr bwMode="auto">
          <a:xfrm>
            <a:off x="1447800" y="685800"/>
            <a:ext cx="6019800" cy="701675"/>
          </a:xfrm>
          <a:prstGeom prst="rect">
            <a:avLst/>
          </a:prstGeom>
          <a:noFill/>
          <a:ln w="9525">
            <a:noFill/>
            <a:miter lim="800000"/>
            <a:headEnd/>
            <a:tailEnd/>
          </a:ln>
          <a:effectLst/>
        </p:spPr>
        <p:txBody>
          <a:bodyPr>
            <a:spAutoFit/>
          </a:bodyPr>
          <a:lstStyle/>
          <a:p>
            <a:pPr>
              <a:spcBef>
                <a:spcPct val="50000"/>
              </a:spcBef>
            </a:pPr>
            <a:r>
              <a:rPr lang="en-US" sz="4000">
                <a:solidFill>
                  <a:schemeClr val="folHlink"/>
                </a:solidFill>
                <a:latin typeface="Tahoma" pitchFamily="34" charset="0"/>
              </a:rPr>
              <a:t>Collaborative learning</a:t>
            </a:r>
          </a:p>
        </p:txBody>
      </p:sp>
      <p:sp>
        <p:nvSpPr>
          <p:cNvPr id="5" name="Slide Number Placeholder 4"/>
          <p:cNvSpPr>
            <a:spLocks noGrp="1"/>
          </p:cNvSpPr>
          <p:nvPr>
            <p:ph type="sldNum" sz="quarter" idx="12"/>
          </p:nvPr>
        </p:nvSpPr>
        <p:spPr/>
        <p:txBody>
          <a:bodyPr/>
          <a:lstStyle/>
          <a:p>
            <a:fld id="{AA72BC56-564E-4D26-9B2A-3517D808C37D}"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r>
              <a:rPr lang="en-US" dirty="0"/>
              <a:t/>
            </a:r>
            <a:br>
              <a:rPr lang="en-US" dirty="0"/>
            </a:br>
            <a:r>
              <a:rPr lang="en-US" dirty="0" smtClean="0"/>
              <a:t>Think – Pair - Share</a:t>
            </a:r>
            <a:r>
              <a:rPr lang="en-US" dirty="0"/>
              <a:t/>
            </a:r>
            <a:br>
              <a:rPr lang="en-US" dirty="0"/>
            </a:br>
            <a:endParaRPr lang="en-US" dirty="0"/>
          </a:p>
        </p:txBody>
      </p:sp>
      <p:sp>
        <p:nvSpPr>
          <p:cNvPr id="5" name="Content Placeholder 4"/>
          <p:cNvSpPr>
            <a:spLocks noGrp="1"/>
          </p:cNvSpPr>
          <p:nvPr>
            <p:ph idx="1"/>
          </p:nvPr>
        </p:nvSpPr>
        <p:spPr>
          <a:xfrm>
            <a:off x="1182688" y="1828800"/>
            <a:ext cx="7772400" cy="4303713"/>
          </a:xfrm>
        </p:spPr>
        <p:txBody>
          <a:bodyPr/>
          <a:lstStyle/>
          <a:p>
            <a:r>
              <a:rPr lang="en-US" dirty="0" smtClean="0"/>
              <a:t>How does PBL relate to what you are already doing?</a:t>
            </a:r>
          </a:p>
          <a:p>
            <a:endParaRPr lang="en-US" dirty="0" smtClean="0"/>
          </a:p>
          <a:p>
            <a:r>
              <a:rPr lang="en-US" dirty="0" smtClean="0"/>
              <a:t>How is PBL different from “read your textbook” or lecture strategies?</a:t>
            </a:r>
          </a:p>
          <a:p>
            <a:endParaRPr lang="en-US" dirty="0" smtClean="0"/>
          </a:p>
          <a:p>
            <a:r>
              <a:rPr lang="en-US" dirty="0" smtClean="0"/>
              <a:t>At what age can students start problem solve?</a:t>
            </a:r>
            <a:endParaRPr lang="en-US" dirty="0"/>
          </a:p>
        </p:txBody>
      </p:sp>
      <p:sp>
        <p:nvSpPr>
          <p:cNvPr id="4" name="Slide Number Placeholder 3"/>
          <p:cNvSpPr>
            <a:spLocks noGrp="1"/>
          </p:cNvSpPr>
          <p:nvPr>
            <p:ph type="sldNum" sz="quarter" idx="12"/>
          </p:nvPr>
        </p:nvSpPr>
        <p:spPr/>
        <p:txBody>
          <a:bodyPr/>
          <a:lstStyle/>
          <a:p>
            <a:fld id="{AA72BC56-564E-4D26-9B2A-3517D808C37D}"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solidFill>
                  <a:srgbClr val="660066"/>
                </a:solidFill>
              </a:rPr>
              <a:t>The way we were</a:t>
            </a:r>
            <a:endParaRPr lang="en-US"/>
          </a:p>
        </p:txBody>
      </p:sp>
      <p:sp>
        <p:nvSpPr>
          <p:cNvPr id="78851" name="Rectangle 3"/>
          <p:cNvSpPr>
            <a:spLocks noGrp="1" noChangeArrowheads="1"/>
          </p:cNvSpPr>
          <p:nvPr>
            <p:ph type="body" idx="1"/>
          </p:nvPr>
        </p:nvSpPr>
        <p:spPr/>
        <p:txBody>
          <a:bodyPr/>
          <a:lstStyle/>
          <a:p>
            <a:r>
              <a:rPr lang="en-US" dirty="0">
                <a:solidFill>
                  <a:schemeClr val="hlink"/>
                </a:solidFill>
                <a:latin typeface="Palatino" pitchFamily="18" charset="0"/>
              </a:rPr>
              <a:t>Lecture</a:t>
            </a:r>
            <a:r>
              <a:rPr lang="en-US" dirty="0">
                <a:latin typeface="Palatino" pitchFamily="18" charset="0"/>
              </a:rPr>
              <a:t> or discussion, </a:t>
            </a:r>
            <a:r>
              <a:rPr lang="en-US" dirty="0">
                <a:solidFill>
                  <a:schemeClr val="hlink"/>
                </a:solidFill>
                <a:latin typeface="Palatino" pitchFamily="18" charset="0"/>
              </a:rPr>
              <a:t>textbooks</a:t>
            </a:r>
            <a:r>
              <a:rPr lang="en-US" dirty="0">
                <a:latin typeface="Palatino" pitchFamily="18" charset="0"/>
              </a:rPr>
              <a:t>, </a:t>
            </a:r>
            <a:r>
              <a:rPr lang="en-US" dirty="0">
                <a:solidFill>
                  <a:schemeClr val="hlink"/>
                </a:solidFill>
                <a:latin typeface="Palatino" pitchFamily="18" charset="0"/>
              </a:rPr>
              <a:t>library books</a:t>
            </a:r>
            <a:r>
              <a:rPr lang="en-US" dirty="0">
                <a:latin typeface="Palatino" pitchFamily="18" charset="0"/>
              </a:rPr>
              <a:t>, filmstrips, and tape recordings</a:t>
            </a:r>
          </a:p>
          <a:p>
            <a:r>
              <a:rPr lang="en-US" dirty="0">
                <a:latin typeface="Palatino" pitchFamily="18" charset="0"/>
              </a:rPr>
              <a:t>Library Skills </a:t>
            </a:r>
            <a:r>
              <a:rPr lang="en-US" dirty="0">
                <a:solidFill>
                  <a:schemeClr val="hlink"/>
                </a:solidFill>
                <a:latin typeface="Palatino" pitchFamily="18" charset="0"/>
              </a:rPr>
              <a:t>taught separately</a:t>
            </a:r>
            <a:r>
              <a:rPr lang="en-US" dirty="0">
                <a:latin typeface="Palatino" pitchFamily="18" charset="0"/>
              </a:rPr>
              <a:t> </a:t>
            </a:r>
            <a:r>
              <a:rPr lang="en-US" dirty="0">
                <a:solidFill>
                  <a:schemeClr val="hlink"/>
                </a:solidFill>
                <a:latin typeface="Palatino" pitchFamily="18" charset="0"/>
              </a:rPr>
              <a:t>not</a:t>
            </a:r>
            <a:r>
              <a:rPr lang="en-US" dirty="0">
                <a:latin typeface="Palatino" pitchFamily="18" charset="0"/>
              </a:rPr>
              <a:t> </a:t>
            </a:r>
            <a:r>
              <a:rPr lang="en-US" dirty="0" smtClean="0">
                <a:latin typeface="Palatino" pitchFamily="18" charset="0"/>
              </a:rPr>
              <a:t>21</a:t>
            </a:r>
            <a:r>
              <a:rPr lang="en-US" baseline="30000" dirty="0" smtClean="0">
                <a:latin typeface="Palatino" pitchFamily="18" charset="0"/>
              </a:rPr>
              <a:t>st</a:t>
            </a:r>
            <a:r>
              <a:rPr lang="en-US" dirty="0" smtClean="0">
                <a:latin typeface="Palatino" pitchFamily="18" charset="0"/>
              </a:rPr>
              <a:t> Century Skills taught </a:t>
            </a:r>
            <a:r>
              <a:rPr lang="en-US" dirty="0">
                <a:solidFill>
                  <a:schemeClr val="hlink"/>
                </a:solidFill>
                <a:latin typeface="Palatino" pitchFamily="18" charset="0"/>
              </a:rPr>
              <a:t>collaboratively</a:t>
            </a:r>
          </a:p>
          <a:p>
            <a:r>
              <a:rPr lang="en-US" dirty="0">
                <a:latin typeface="Palatino" pitchFamily="18" charset="0"/>
              </a:rPr>
              <a:t>Students communicated </a:t>
            </a:r>
            <a:r>
              <a:rPr lang="en-US" dirty="0">
                <a:solidFill>
                  <a:schemeClr val="hlink"/>
                </a:solidFill>
                <a:latin typeface="Palatino" pitchFamily="18" charset="0"/>
              </a:rPr>
              <a:t>facts</a:t>
            </a:r>
            <a:r>
              <a:rPr lang="en-US" dirty="0">
                <a:latin typeface="Palatino" pitchFamily="18" charset="0"/>
              </a:rPr>
              <a:t> they </a:t>
            </a:r>
            <a:r>
              <a:rPr lang="en-US" dirty="0">
                <a:solidFill>
                  <a:schemeClr val="hlink"/>
                </a:solidFill>
                <a:latin typeface="Palatino" pitchFamily="18" charset="0"/>
              </a:rPr>
              <a:t>copied </a:t>
            </a:r>
            <a:r>
              <a:rPr lang="en-US" dirty="0">
                <a:latin typeface="Palatino" pitchFamily="18" charset="0"/>
              </a:rPr>
              <a:t>in reports, speeches, with artistic visuals to the teacher or class</a:t>
            </a:r>
          </a:p>
        </p:txBody>
      </p:sp>
      <p:sp>
        <p:nvSpPr>
          <p:cNvPr id="5" name="Slide Number Placeholder 4"/>
          <p:cNvSpPr>
            <a:spLocks noGrp="1"/>
          </p:cNvSpPr>
          <p:nvPr>
            <p:ph type="sldNum" sz="quarter" idx="12"/>
          </p:nvPr>
        </p:nvSpPr>
        <p:spPr/>
        <p:txBody>
          <a:bodyPr/>
          <a:lstStyle/>
          <a:p>
            <a:fld id="{AA72BC56-564E-4D26-9B2A-3517D808C37D}"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 – 10 min </a:t>
            </a:r>
            <a:r>
              <a:rPr lang="en-US" dirty="0" smtClean="0">
                <a:sym typeface="Wingdings" pitchFamily="2" charset="2"/>
              </a:rPr>
              <a:t></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AA72BC56-564E-4D26-9B2A-3517D808C37D}"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fld id="{796C5BFA-B428-4012-A645-CCC8AFD4CD43}" type="slidenum">
              <a:rPr lang="en-US"/>
              <a:pPr/>
              <a:t>31</a:t>
            </a:fld>
            <a:endParaRPr lang="en-US"/>
          </a:p>
        </p:txBody>
      </p:sp>
      <p:sp>
        <p:nvSpPr>
          <p:cNvPr id="311298" name="Rectangle 2"/>
          <p:cNvSpPr>
            <a:spLocks noGrp="1" noChangeArrowheads="1"/>
          </p:cNvSpPr>
          <p:nvPr>
            <p:ph type="title"/>
          </p:nvPr>
        </p:nvSpPr>
        <p:spPr/>
        <p:txBody>
          <a:bodyPr/>
          <a:lstStyle/>
          <a:p>
            <a:r>
              <a:rPr lang="en-US" sz="4000"/>
              <a:t>Framework: 21st Century Learning</a:t>
            </a:r>
          </a:p>
        </p:txBody>
      </p:sp>
      <p:pic>
        <p:nvPicPr>
          <p:cNvPr id="311300" name="Picture 4" descr="rainbow_web 0710"/>
          <p:cNvPicPr>
            <a:picLocks noGrp="1" noChangeAspect="1" noChangeArrowheads="1"/>
          </p:cNvPicPr>
          <p:nvPr>
            <p:ph sz="half" idx="2"/>
          </p:nvPr>
        </p:nvPicPr>
        <p:blipFill>
          <a:blip r:embed="rId3" cstate="print"/>
          <a:srcRect/>
          <a:stretch>
            <a:fillRect/>
          </a:stretch>
        </p:blipFill>
        <p:spPr>
          <a:xfrm>
            <a:off x="1600200" y="1676400"/>
            <a:ext cx="6629400" cy="4243388"/>
          </a:xfrm>
          <a:noFill/>
          <a:ln/>
        </p:spPr>
      </p:pic>
      <p:pic>
        <p:nvPicPr>
          <p:cNvPr id="311301" name="Picture 5" descr="MCj04260940000[1]"/>
          <p:cNvPicPr>
            <a:picLocks noGrp="1" noChangeAspect="1" noChangeArrowheads="1"/>
          </p:cNvPicPr>
          <p:nvPr>
            <p:ph sz="half" idx="1"/>
          </p:nvPr>
        </p:nvPicPr>
        <p:blipFill>
          <a:blip r:embed="rId4" cstate="print"/>
          <a:srcRect/>
          <a:stretch>
            <a:fillRect/>
          </a:stretch>
        </p:blipFill>
        <p:spPr>
          <a:xfrm>
            <a:off x="838200" y="1828800"/>
            <a:ext cx="1600200" cy="1417638"/>
          </a:xfrm>
          <a:noFill/>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D618F69-92F2-486E-95AA-58D2C0CF31CA}" type="slidenum">
              <a:rPr lang="en-US"/>
              <a:pPr/>
              <a:t>32</a:t>
            </a:fld>
            <a:endParaRPr lang="en-US"/>
          </a:p>
        </p:txBody>
      </p:sp>
      <p:sp>
        <p:nvSpPr>
          <p:cNvPr id="352258" name="Rectangle 2"/>
          <p:cNvSpPr>
            <a:spLocks noGrp="1" noChangeArrowheads="1"/>
          </p:cNvSpPr>
          <p:nvPr>
            <p:ph type="title"/>
          </p:nvPr>
        </p:nvSpPr>
        <p:spPr/>
        <p:txBody>
          <a:bodyPr/>
          <a:lstStyle/>
          <a:p>
            <a:pPr algn="ctr"/>
            <a:r>
              <a:rPr lang="en-US"/>
              <a:t>Life and Career Skills </a:t>
            </a:r>
          </a:p>
        </p:txBody>
      </p:sp>
      <p:sp>
        <p:nvSpPr>
          <p:cNvPr id="352259" name="Rectangle 3"/>
          <p:cNvSpPr>
            <a:spLocks noGrp="1" noChangeArrowheads="1"/>
          </p:cNvSpPr>
          <p:nvPr>
            <p:ph type="body" idx="1"/>
          </p:nvPr>
        </p:nvSpPr>
        <p:spPr>
          <a:xfrm>
            <a:off x="1295400" y="1905000"/>
            <a:ext cx="7696200" cy="3124200"/>
          </a:xfrm>
        </p:spPr>
        <p:txBody>
          <a:bodyPr/>
          <a:lstStyle/>
          <a:p>
            <a:pPr>
              <a:spcAft>
                <a:spcPct val="15000"/>
              </a:spcAft>
            </a:pPr>
            <a:r>
              <a:rPr lang="en-US" sz="2800"/>
              <a:t>Flexibility &amp; Adaptability </a:t>
            </a:r>
          </a:p>
          <a:p>
            <a:pPr>
              <a:spcAft>
                <a:spcPct val="15000"/>
              </a:spcAft>
            </a:pPr>
            <a:r>
              <a:rPr lang="en-US" sz="2800"/>
              <a:t>Initiative &amp; Self-Direction </a:t>
            </a:r>
          </a:p>
          <a:p>
            <a:pPr>
              <a:spcAft>
                <a:spcPct val="15000"/>
              </a:spcAft>
            </a:pPr>
            <a:r>
              <a:rPr lang="en-US" sz="2800"/>
              <a:t>Social &amp; Cross-Cultural Skills </a:t>
            </a:r>
          </a:p>
          <a:p>
            <a:pPr>
              <a:spcAft>
                <a:spcPct val="15000"/>
              </a:spcAft>
            </a:pPr>
            <a:r>
              <a:rPr lang="en-US" sz="2800"/>
              <a:t>Productivity &amp; Accountability </a:t>
            </a:r>
          </a:p>
          <a:p>
            <a:pPr>
              <a:spcAft>
                <a:spcPct val="15000"/>
              </a:spcAft>
            </a:pPr>
            <a:r>
              <a:rPr lang="en-US" sz="2800"/>
              <a:t>Leadership &amp; Responsibility</a:t>
            </a:r>
            <a:r>
              <a:rPr lang="en-US"/>
              <a:t> </a:t>
            </a:r>
          </a:p>
        </p:txBody>
      </p:sp>
      <p:sp>
        <p:nvSpPr>
          <p:cNvPr id="352260" name="Text Box 4"/>
          <p:cNvSpPr txBox="1">
            <a:spLocks noChangeArrowheads="1"/>
          </p:cNvSpPr>
          <p:nvPr/>
        </p:nvSpPr>
        <p:spPr bwMode="auto">
          <a:xfrm>
            <a:off x="0" y="5410200"/>
            <a:ext cx="9144000" cy="336550"/>
          </a:xfrm>
          <a:prstGeom prst="rect">
            <a:avLst/>
          </a:prstGeom>
          <a:solidFill>
            <a:srgbClr val="FFFFFF"/>
          </a:solidFill>
          <a:ln w="9525">
            <a:noFill/>
            <a:miter lim="800000"/>
            <a:headEnd/>
            <a:tailEnd/>
          </a:ln>
          <a:effectLst/>
        </p:spPr>
        <p:txBody>
          <a:bodyPr>
            <a:spAutoFit/>
          </a:bodyPr>
          <a:lstStyle/>
          <a:p>
            <a:pPr algn="ctr" eaLnBrk="1" hangingPunct="1">
              <a:spcBef>
                <a:spcPct val="20000"/>
              </a:spcBef>
              <a:buClr>
                <a:srgbClr val="0000CC"/>
              </a:buClr>
              <a:buSzPct val="50000"/>
              <a:buFont typeface="Franklin Gothic Medium" pitchFamily="34" charset="0"/>
              <a:buNone/>
            </a:pPr>
            <a:r>
              <a:rPr lang="en-US" sz="1600" b="1">
                <a:solidFill>
                  <a:srgbClr val="000000"/>
                </a:solidFill>
                <a:latin typeface="Arial" charset="0"/>
                <a:hlinkClick r:id="rId2"/>
              </a:rPr>
              <a:t>www.21stcenturyskills.org/index.php?option=com_content&amp;task=view&amp;id=266&amp;Itemid=120</a:t>
            </a:r>
            <a:endParaRPr lang="en-US" sz="1600" b="1">
              <a:solidFill>
                <a:srgbClr val="000000"/>
              </a:solidFill>
              <a:latin typeface="Arial"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D53E16C-9C8E-40F0-AA29-413612DEEA26}" type="slidenum">
              <a:rPr lang="en-US"/>
              <a:pPr/>
              <a:t>33</a:t>
            </a:fld>
            <a:endParaRPr lang="en-US"/>
          </a:p>
        </p:txBody>
      </p:sp>
      <p:sp>
        <p:nvSpPr>
          <p:cNvPr id="354306" name="Rectangle 2"/>
          <p:cNvSpPr>
            <a:spLocks noGrp="1" noChangeArrowheads="1"/>
          </p:cNvSpPr>
          <p:nvPr>
            <p:ph type="title"/>
          </p:nvPr>
        </p:nvSpPr>
        <p:spPr/>
        <p:txBody>
          <a:bodyPr/>
          <a:lstStyle/>
          <a:p>
            <a:pPr algn="ctr"/>
            <a:r>
              <a:rPr lang="en-US"/>
              <a:t>Learning and Innovation Skills </a:t>
            </a:r>
          </a:p>
        </p:txBody>
      </p:sp>
      <p:sp>
        <p:nvSpPr>
          <p:cNvPr id="354307" name="Rectangle 3"/>
          <p:cNvSpPr>
            <a:spLocks noGrp="1" noChangeArrowheads="1"/>
          </p:cNvSpPr>
          <p:nvPr>
            <p:ph type="body" idx="1"/>
          </p:nvPr>
        </p:nvSpPr>
        <p:spPr>
          <a:xfrm>
            <a:off x="1295400" y="1905000"/>
            <a:ext cx="7696200" cy="3124200"/>
          </a:xfrm>
        </p:spPr>
        <p:txBody>
          <a:bodyPr/>
          <a:lstStyle/>
          <a:p>
            <a:pPr>
              <a:spcAft>
                <a:spcPct val="50000"/>
              </a:spcAft>
            </a:pPr>
            <a:r>
              <a:rPr lang="en-US" sz="2800" dirty="0"/>
              <a:t>Creativity and Innovation Skills </a:t>
            </a:r>
          </a:p>
          <a:p>
            <a:pPr>
              <a:spcAft>
                <a:spcPct val="50000"/>
              </a:spcAft>
            </a:pPr>
            <a:r>
              <a:rPr lang="en-US" sz="2800" dirty="0">
                <a:solidFill>
                  <a:schemeClr val="bg1">
                    <a:lumMod val="50000"/>
                  </a:schemeClr>
                </a:solidFill>
              </a:rPr>
              <a:t>Critical Thinking and Problem Solving Skills </a:t>
            </a:r>
          </a:p>
          <a:p>
            <a:pPr>
              <a:spcAft>
                <a:spcPct val="50000"/>
              </a:spcAft>
            </a:pPr>
            <a:r>
              <a:rPr lang="en-US" sz="2800" dirty="0">
                <a:solidFill>
                  <a:schemeClr val="bg1">
                    <a:lumMod val="50000"/>
                  </a:schemeClr>
                </a:solidFill>
              </a:rPr>
              <a:t>Communication and Collaboration Skills </a:t>
            </a:r>
          </a:p>
        </p:txBody>
      </p:sp>
      <p:sp>
        <p:nvSpPr>
          <p:cNvPr id="354308" name="Text Box 4"/>
          <p:cNvSpPr txBox="1">
            <a:spLocks noChangeArrowheads="1"/>
          </p:cNvSpPr>
          <p:nvPr/>
        </p:nvSpPr>
        <p:spPr bwMode="auto">
          <a:xfrm>
            <a:off x="0" y="5410200"/>
            <a:ext cx="9144000" cy="336550"/>
          </a:xfrm>
          <a:prstGeom prst="rect">
            <a:avLst/>
          </a:prstGeom>
          <a:solidFill>
            <a:srgbClr val="FFFFFF"/>
          </a:solidFill>
          <a:ln w="9525">
            <a:noFill/>
            <a:miter lim="800000"/>
            <a:headEnd/>
            <a:tailEnd/>
          </a:ln>
          <a:effectLst/>
        </p:spPr>
        <p:txBody>
          <a:bodyPr>
            <a:spAutoFit/>
          </a:bodyPr>
          <a:lstStyle/>
          <a:p>
            <a:pPr algn="ctr" eaLnBrk="1" hangingPunct="1">
              <a:spcBef>
                <a:spcPct val="20000"/>
              </a:spcBef>
              <a:buClr>
                <a:srgbClr val="0000CC"/>
              </a:buClr>
              <a:buSzPct val="50000"/>
              <a:buFont typeface="Franklin Gothic Medium" pitchFamily="34" charset="0"/>
              <a:buNone/>
            </a:pPr>
            <a:r>
              <a:rPr lang="en-US" sz="1600" b="1">
                <a:solidFill>
                  <a:srgbClr val="000000"/>
                </a:solidFill>
                <a:latin typeface="Arial" charset="0"/>
                <a:hlinkClick r:id="rId2"/>
              </a:rPr>
              <a:t>www.21stcenturyskills.org/index.php?option=com_content&amp;task=view&amp;id=60&amp;Itemid=120</a:t>
            </a:r>
            <a:endParaRPr lang="en-US" sz="1600" b="1">
              <a:solidFill>
                <a:srgbClr val="000000"/>
              </a:solidFill>
              <a:latin typeface="Arial"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1B9F27A-1552-45E3-88D7-4691B4DEDF77}" type="slidenum">
              <a:rPr lang="en-US"/>
              <a:pPr/>
              <a:t>34</a:t>
            </a:fld>
            <a:endParaRPr lang="en-US"/>
          </a:p>
        </p:txBody>
      </p:sp>
      <p:sp>
        <p:nvSpPr>
          <p:cNvPr id="355330" name="Rectangle 2"/>
          <p:cNvSpPr>
            <a:spLocks noGrp="1" noChangeArrowheads="1"/>
          </p:cNvSpPr>
          <p:nvPr>
            <p:ph type="title"/>
          </p:nvPr>
        </p:nvSpPr>
        <p:spPr/>
        <p:txBody>
          <a:bodyPr/>
          <a:lstStyle/>
          <a:p>
            <a:pPr algn="ctr"/>
            <a:r>
              <a:rPr lang="en-US"/>
              <a:t>Information, Media, and Tech Skills</a:t>
            </a:r>
          </a:p>
        </p:txBody>
      </p:sp>
      <p:sp>
        <p:nvSpPr>
          <p:cNvPr id="355331" name="Rectangle 3"/>
          <p:cNvSpPr>
            <a:spLocks noGrp="1" noChangeArrowheads="1"/>
          </p:cNvSpPr>
          <p:nvPr>
            <p:ph type="body" idx="1"/>
          </p:nvPr>
        </p:nvSpPr>
        <p:spPr>
          <a:xfrm>
            <a:off x="1295400" y="1905000"/>
            <a:ext cx="7696200" cy="3124200"/>
          </a:xfrm>
        </p:spPr>
        <p:txBody>
          <a:bodyPr/>
          <a:lstStyle/>
          <a:p>
            <a:pPr>
              <a:spcAft>
                <a:spcPct val="50000"/>
              </a:spcAft>
            </a:pPr>
            <a:r>
              <a:rPr lang="en-US" dirty="0">
                <a:solidFill>
                  <a:schemeClr val="bg1">
                    <a:lumMod val="50000"/>
                  </a:schemeClr>
                </a:solidFill>
              </a:rPr>
              <a:t>Information Literacy </a:t>
            </a:r>
          </a:p>
          <a:p>
            <a:pPr>
              <a:spcAft>
                <a:spcPct val="50000"/>
              </a:spcAft>
            </a:pPr>
            <a:r>
              <a:rPr lang="en-US" dirty="0"/>
              <a:t>Media Literacy </a:t>
            </a:r>
          </a:p>
          <a:p>
            <a:pPr>
              <a:spcAft>
                <a:spcPct val="50000"/>
              </a:spcAft>
            </a:pPr>
            <a:r>
              <a:rPr lang="en-US" dirty="0">
                <a:solidFill>
                  <a:srgbClr val="C00000"/>
                </a:solidFill>
              </a:rPr>
              <a:t>ICT (Information, Communications &amp; Technology) Literacy </a:t>
            </a:r>
          </a:p>
        </p:txBody>
      </p:sp>
      <p:sp>
        <p:nvSpPr>
          <p:cNvPr id="355332" name="Text Box 4"/>
          <p:cNvSpPr txBox="1">
            <a:spLocks noChangeArrowheads="1"/>
          </p:cNvSpPr>
          <p:nvPr/>
        </p:nvSpPr>
        <p:spPr bwMode="auto">
          <a:xfrm>
            <a:off x="0" y="5410200"/>
            <a:ext cx="9144000" cy="336550"/>
          </a:xfrm>
          <a:prstGeom prst="rect">
            <a:avLst/>
          </a:prstGeom>
          <a:solidFill>
            <a:srgbClr val="FFFFFF"/>
          </a:solidFill>
          <a:ln w="9525">
            <a:noFill/>
            <a:miter lim="800000"/>
            <a:headEnd/>
            <a:tailEnd/>
          </a:ln>
          <a:effectLst/>
        </p:spPr>
        <p:txBody>
          <a:bodyPr>
            <a:spAutoFit/>
          </a:bodyPr>
          <a:lstStyle/>
          <a:p>
            <a:pPr algn="ctr" eaLnBrk="1" hangingPunct="1">
              <a:spcBef>
                <a:spcPct val="20000"/>
              </a:spcBef>
              <a:buClr>
                <a:srgbClr val="0000CC"/>
              </a:buClr>
              <a:buSzPct val="50000"/>
              <a:buFont typeface="Franklin Gothic Medium" pitchFamily="34" charset="0"/>
              <a:buNone/>
            </a:pPr>
            <a:r>
              <a:rPr lang="en-US" sz="1600" b="1">
                <a:solidFill>
                  <a:srgbClr val="000000"/>
                </a:solidFill>
                <a:latin typeface="Arial" charset="0"/>
                <a:hlinkClick r:id="rId2"/>
              </a:rPr>
              <a:t>www.21stcenturyskills.org/index.php?option=com_content&amp;task=view&amp;id=61&amp;Itemid=120</a:t>
            </a:r>
            <a:endParaRPr lang="en-US" sz="1600" b="1">
              <a:solidFill>
                <a:srgbClr val="000000"/>
              </a:solidFill>
              <a:latin typeface="Arial"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F56E44B-8E4F-48C0-AF4B-1F13AB4600FD}" type="slidenum">
              <a:rPr lang="en-US"/>
              <a:pPr/>
              <a:t>35</a:t>
            </a:fld>
            <a:endParaRPr lang="en-US"/>
          </a:p>
        </p:txBody>
      </p:sp>
      <p:sp>
        <p:nvSpPr>
          <p:cNvPr id="358402" name="Rectangle 2"/>
          <p:cNvSpPr>
            <a:spLocks noGrp="1" noChangeArrowheads="1"/>
          </p:cNvSpPr>
          <p:nvPr>
            <p:ph type="title"/>
          </p:nvPr>
        </p:nvSpPr>
        <p:spPr/>
        <p:txBody>
          <a:bodyPr/>
          <a:lstStyle/>
          <a:p>
            <a:pPr algn="ctr"/>
            <a:r>
              <a:rPr lang="en-US"/>
              <a:t>Information, Media, and Tech Skills</a:t>
            </a:r>
          </a:p>
        </p:txBody>
      </p:sp>
      <p:sp>
        <p:nvSpPr>
          <p:cNvPr id="358403" name="Rectangle 3"/>
          <p:cNvSpPr>
            <a:spLocks noGrp="1" noChangeArrowheads="1"/>
          </p:cNvSpPr>
          <p:nvPr>
            <p:ph type="body" idx="1"/>
          </p:nvPr>
        </p:nvSpPr>
        <p:spPr>
          <a:xfrm>
            <a:off x="1219200" y="1752600"/>
            <a:ext cx="7772400" cy="3886200"/>
          </a:xfrm>
        </p:spPr>
        <p:txBody>
          <a:bodyPr/>
          <a:lstStyle/>
          <a:p>
            <a:pPr>
              <a:spcAft>
                <a:spcPct val="50000"/>
              </a:spcAft>
              <a:buFont typeface="Franklin Gothic Medium" pitchFamily="34" charset="0"/>
              <a:buNone/>
            </a:pPr>
            <a:r>
              <a:rPr lang="en-US" dirty="0">
                <a:solidFill>
                  <a:srgbClr val="000099"/>
                </a:solidFill>
              </a:rPr>
              <a:t>Information Literacy</a:t>
            </a:r>
            <a:r>
              <a:rPr lang="en-US" dirty="0">
                <a:solidFill>
                  <a:srgbClr val="CC0000"/>
                </a:solidFill>
              </a:rPr>
              <a:t> </a:t>
            </a:r>
          </a:p>
          <a:p>
            <a:pPr>
              <a:spcAft>
                <a:spcPct val="50000"/>
              </a:spcAft>
            </a:pPr>
            <a:r>
              <a:rPr lang="en-US" sz="2400" b="0" dirty="0">
                <a:solidFill>
                  <a:schemeClr val="accent1">
                    <a:lumMod val="75000"/>
                  </a:schemeClr>
                </a:solidFill>
              </a:rPr>
              <a:t>Accessing</a:t>
            </a:r>
            <a:r>
              <a:rPr lang="en-US" sz="2400" b="0" dirty="0"/>
              <a:t> information efficiently and effectively, </a:t>
            </a:r>
            <a:r>
              <a:rPr lang="en-US" sz="2400" b="0" dirty="0">
                <a:solidFill>
                  <a:schemeClr val="accent1">
                    <a:lumMod val="75000"/>
                  </a:schemeClr>
                </a:solidFill>
              </a:rPr>
              <a:t>evaluating information </a:t>
            </a:r>
            <a:r>
              <a:rPr lang="en-US" sz="2400" b="0" dirty="0"/>
              <a:t>critically and competently and </a:t>
            </a:r>
            <a:r>
              <a:rPr lang="en-US" sz="2400" b="0" dirty="0">
                <a:solidFill>
                  <a:schemeClr val="accent1">
                    <a:lumMod val="75000"/>
                  </a:schemeClr>
                </a:solidFill>
              </a:rPr>
              <a:t>using information </a:t>
            </a:r>
            <a:r>
              <a:rPr lang="en-US" sz="2400" b="0" dirty="0"/>
              <a:t>accurately and creatively for the issue or problem at hand </a:t>
            </a:r>
          </a:p>
          <a:p>
            <a:pPr>
              <a:spcAft>
                <a:spcPct val="50000"/>
              </a:spcAft>
            </a:pPr>
            <a:r>
              <a:rPr lang="en-US" sz="2400" b="0" dirty="0"/>
              <a:t>Possessing a fundamental understanding of the </a:t>
            </a:r>
            <a:r>
              <a:rPr lang="en-US" sz="2400" b="0" dirty="0">
                <a:solidFill>
                  <a:schemeClr val="accent1">
                    <a:lumMod val="75000"/>
                  </a:schemeClr>
                </a:solidFill>
              </a:rPr>
              <a:t>ethical/legal issues </a:t>
            </a:r>
            <a:r>
              <a:rPr lang="en-US" sz="2400" b="0" dirty="0"/>
              <a:t>surrounding the </a:t>
            </a:r>
            <a:r>
              <a:rPr lang="en-US" sz="2400" b="0" dirty="0">
                <a:solidFill>
                  <a:schemeClr val="accent1">
                    <a:lumMod val="75000"/>
                  </a:schemeClr>
                </a:solidFill>
              </a:rPr>
              <a:t>access and use of information</a:t>
            </a:r>
            <a:r>
              <a:rPr lang="en-US" sz="2800" b="0" dirty="0">
                <a:solidFill>
                  <a:schemeClr val="accent1">
                    <a:lumMod val="75000"/>
                  </a:schemeClr>
                </a:solidFill>
              </a:rPr>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629F0327-E62D-4F45-B1D7-51C43DC4080C}" type="slidenum">
              <a:rPr lang="en-US"/>
              <a:pPr/>
              <a:t>36</a:t>
            </a:fld>
            <a:endParaRPr lang="en-US"/>
          </a:p>
        </p:txBody>
      </p:sp>
      <p:sp>
        <p:nvSpPr>
          <p:cNvPr id="361474" name="Rectangle 2"/>
          <p:cNvSpPr>
            <a:spLocks noGrp="1" noChangeArrowheads="1"/>
          </p:cNvSpPr>
          <p:nvPr>
            <p:ph type="title"/>
          </p:nvPr>
        </p:nvSpPr>
        <p:spPr/>
        <p:txBody>
          <a:bodyPr/>
          <a:lstStyle/>
          <a:p>
            <a:pPr algn="ctr"/>
            <a:r>
              <a:rPr lang="en-US"/>
              <a:t>Information, Media, and Tech Skills</a:t>
            </a:r>
          </a:p>
        </p:txBody>
      </p:sp>
      <p:sp>
        <p:nvSpPr>
          <p:cNvPr id="361475" name="Rectangle 3"/>
          <p:cNvSpPr>
            <a:spLocks noGrp="1" noChangeArrowheads="1"/>
          </p:cNvSpPr>
          <p:nvPr>
            <p:ph type="body" idx="1"/>
          </p:nvPr>
        </p:nvSpPr>
        <p:spPr>
          <a:xfrm>
            <a:off x="1295400" y="1752600"/>
            <a:ext cx="7696200" cy="3124200"/>
          </a:xfrm>
        </p:spPr>
        <p:txBody>
          <a:bodyPr/>
          <a:lstStyle/>
          <a:p>
            <a:pPr>
              <a:spcAft>
                <a:spcPct val="50000"/>
              </a:spcAft>
              <a:buFont typeface="Franklin Gothic Medium" pitchFamily="34" charset="0"/>
              <a:buNone/>
            </a:pPr>
            <a:r>
              <a:rPr lang="en-US" dirty="0">
                <a:solidFill>
                  <a:srgbClr val="000099"/>
                </a:solidFill>
              </a:rPr>
              <a:t>Media Literacy</a:t>
            </a:r>
            <a:r>
              <a:rPr lang="en-US" dirty="0">
                <a:solidFill>
                  <a:srgbClr val="CC0000"/>
                </a:solidFill>
              </a:rPr>
              <a:t> </a:t>
            </a:r>
          </a:p>
          <a:p>
            <a:pPr>
              <a:spcAft>
                <a:spcPct val="50000"/>
              </a:spcAft>
            </a:pPr>
            <a:r>
              <a:rPr lang="en-US" sz="2200" b="0" dirty="0"/>
              <a:t>Understanding how </a:t>
            </a:r>
            <a:r>
              <a:rPr lang="en-US" sz="2200" b="0" dirty="0">
                <a:solidFill>
                  <a:schemeClr val="accent1">
                    <a:lumMod val="75000"/>
                  </a:schemeClr>
                </a:solidFill>
              </a:rPr>
              <a:t>media messages </a:t>
            </a:r>
            <a:r>
              <a:rPr lang="en-US" sz="2200" b="0" dirty="0"/>
              <a:t>are constructed, for </a:t>
            </a:r>
            <a:r>
              <a:rPr lang="en-US" sz="2200" b="0" dirty="0">
                <a:solidFill>
                  <a:schemeClr val="accent1">
                    <a:lumMod val="75000"/>
                  </a:schemeClr>
                </a:solidFill>
              </a:rPr>
              <a:t>what purposes </a:t>
            </a:r>
            <a:r>
              <a:rPr lang="en-US" sz="2200" b="0" dirty="0"/>
              <a:t>and using which tools, characteristics and conventions. </a:t>
            </a:r>
          </a:p>
          <a:p>
            <a:pPr>
              <a:spcAft>
                <a:spcPct val="50000"/>
              </a:spcAft>
            </a:pPr>
            <a:r>
              <a:rPr lang="en-US" sz="2200" b="0" dirty="0"/>
              <a:t>Examining how individuals </a:t>
            </a:r>
            <a:r>
              <a:rPr lang="en-US" sz="2200" b="0" dirty="0">
                <a:solidFill>
                  <a:schemeClr val="accent1">
                    <a:lumMod val="75000"/>
                  </a:schemeClr>
                </a:solidFill>
              </a:rPr>
              <a:t>interpret messages differently</a:t>
            </a:r>
            <a:r>
              <a:rPr lang="en-US" sz="2200" b="0" dirty="0"/>
              <a:t>, how values and points of view are included or excluded and how </a:t>
            </a:r>
            <a:r>
              <a:rPr lang="en-US" sz="2200" b="0" dirty="0">
                <a:solidFill>
                  <a:schemeClr val="accent1">
                    <a:lumMod val="75000"/>
                  </a:schemeClr>
                </a:solidFill>
              </a:rPr>
              <a:t>media can influence </a:t>
            </a:r>
            <a:r>
              <a:rPr lang="en-US" sz="2200" b="0" dirty="0"/>
              <a:t>beliefs and behaviors.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BCB22E1-2F9B-44BB-9DCE-9AC2AAE77EDE}" type="slidenum">
              <a:rPr lang="en-US"/>
              <a:pPr/>
              <a:t>37</a:t>
            </a:fld>
            <a:endParaRPr lang="en-US"/>
          </a:p>
        </p:txBody>
      </p:sp>
      <p:sp>
        <p:nvSpPr>
          <p:cNvPr id="362498" name="Rectangle 2"/>
          <p:cNvSpPr>
            <a:spLocks noGrp="1" noChangeArrowheads="1"/>
          </p:cNvSpPr>
          <p:nvPr>
            <p:ph type="title"/>
          </p:nvPr>
        </p:nvSpPr>
        <p:spPr/>
        <p:txBody>
          <a:bodyPr/>
          <a:lstStyle/>
          <a:p>
            <a:pPr algn="ctr"/>
            <a:r>
              <a:rPr lang="en-US"/>
              <a:t>Information, Media, and Tech Skills</a:t>
            </a:r>
          </a:p>
        </p:txBody>
      </p:sp>
      <p:sp>
        <p:nvSpPr>
          <p:cNvPr id="362499" name="Rectangle 3"/>
          <p:cNvSpPr>
            <a:spLocks noGrp="1" noChangeArrowheads="1"/>
          </p:cNvSpPr>
          <p:nvPr>
            <p:ph type="body" idx="1"/>
          </p:nvPr>
        </p:nvSpPr>
        <p:spPr>
          <a:xfrm>
            <a:off x="1295400" y="1752600"/>
            <a:ext cx="7696200" cy="3124200"/>
          </a:xfrm>
        </p:spPr>
        <p:txBody>
          <a:bodyPr/>
          <a:lstStyle/>
          <a:p>
            <a:pPr>
              <a:spcAft>
                <a:spcPct val="50000"/>
              </a:spcAft>
              <a:buFont typeface="Franklin Gothic Medium" pitchFamily="34" charset="0"/>
              <a:buNone/>
            </a:pPr>
            <a:r>
              <a:rPr lang="en-US" dirty="0">
                <a:solidFill>
                  <a:srgbClr val="000099"/>
                </a:solidFill>
              </a:rPr>
              <a:t>ICT (Information, Communications &amp; Technology) Literacy </a:t>
            </a:r>
          </a:p>
          <a:p>
            <a:pPr>
              <a:spcAft>
                <a:spcPct val="50000"/>
              </a:spcAft>
            </a:pPr>
            <a:r>
              <a:rPr lang="en-US" sz="2200" b="0" dirty="0"/>
              <a:t>Using </a:t>
            </a:r>
            <a:r>
              <a:rPr lang="en-US" sz="2200" b="0" dirty="0">
                <a:solidFill>
                  <a:schemeClr val="accent1">
                    <a:lumMod val="75000"/>
                  </a:schemeClr>
                </a:solidFill>
              </a:rPr>
              <a:t>digital technology, communication tools and/or networks</a:t>
            </a:r>
            <a:r>
              <a:rPr lang="en-US" sz="2200" b="0" dirty="0"/>
              <a:t> appropriately to access, manage, integrate, evaluate, and create information in order to function in a knowledge economy </a:t>
            </a:r>
          </a:p>
          <a:p>
            <a:pPr>
              <a:spcAft>
                <a:spcPct val="50000"/>
              </a:spcAft>
            </a:pPr>
            <a:r>
              <a:rPr lang="en-US" sz="2200" b="0" dirty="0"/>
              <a:t>Using </a:t>
            </a:r>
            <a:r>
              <a:rPr lang="en-US" sz="2200" b="0" dirty="0">
                <a:solidFill>
                  <a:schemeClr val="accent1">
                    <a:lumMod val="75000"/>
                  </a:schemeClr>
                </a:solidFill>
              </a:rPr>
              <a:t>technology as a tool </a:t>
            </a:r>
            <a:r>
              <a:rPr lang="en-US" sz="2200" b="0" dirty="0"/>
              <a:t>to research, organize, evaluate and communicate information, and the possession of a fundamental understanding of the ethical/legal issues surrounding the access and use of information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Targeted 21</a:t>
            </a:r>
            <a:r>
              <a:rPr lang="en-US" baseline="30000" dirty="0" smtClean="0"/>
              <a:t>st</a:t>
            </a:r>
            <a:r>
              <a:rPr lang="en-US" dirty="0" smtClean="0"/>
              <a:t> Century Skills</a:t>
            </a:r>
            <a:endParaRPr lang="en-US" dirty="0"/>
          </a:p>
        </p:txBody>
      </p:sp>
      <p:sp>
        <p:nvSpPr>
          <p:cNvPr id="3" name="Content Placeholder 2"/>
          <p:cNvSpPr>
            <a:spLocks noGrp="1"/>
          </p:cNvSpPr>
          <p:nvPr>
            <p:ph idx="1"/>
          </p:nvPr>
        </p:nvSpPr>
        <p:spPr/>
        <p:txBody>
          <a:bodyPr/>
          <a:lstStyle/>
          <a:p>
            <a:pPr marL="914400" lvl="1" indent="-514350">
              <a:buFont typeface="+mj-lt"/>
              <a:buAutoNum type="arabicPeriod"/>
            </a:pPr>
            <a:r>
              <a:rPr lang="en-US" dirty="0" smtClean="0"/>
              <a:t>Collaboration</a:t>
            </a:r>
          </a:p>
          <a:p>
            <a:pPr marL="914400" lvl="1" indent="-514350">
              <a:buFont typeface="+mj-lt"/>
              <a:buAutoNum type="arabicPeriod"/>
            </a:pPr>
            <a:r>
              <a:rPr lang="en-US" dirty="0" smtClean="0"/>
              <a:t>Inquiry</a:t>
            </a:r>
          </a:p>
          <a:p>
            <a:pPr marL="914400" lvl="1" indent="-514350">
              <a:buFont typeface="+mj-lt"/>
              <a:buAutoNum type="arabicPeriod"/>
            </a:pPr>
            <a:r>
              <a:rPr lang="en-US" dirty="0" smtClean="0"/>
              <a:t>Critical Thinking</a:t>
            </a:r>
          </a:p>
          <a:p>
            <a:pPr marL="914400" lvl="1" indent="-514350">
              <a:buFont typeface="+mj-lt"/>
              <a:buAutoNum type="arabicPeriod"/>
            </a:pPr>
            <a:r>
              <a:rPr lang="en-US" dirty="0" smtClean="0"/>
              <a:t>Problem Solving</a:t>
            </a:r>
          </a:p>
          <a:p>
            <a:pPr marL="914400" lvl="1" indent="-514350">
              <a:buFont typeface="+mj-lt"/>
              <a:buAutoNum type="arabicPeriod"/>
            </a:pPr>
            <a:r>
              <a:rPr lang="en-US" dirty="0" smtClean="0"/>
              <a:t>Information Literacy</a:t>
            </a:r>
          </a:p>
          <a:p>
            <a:pPr marL="914400" lvl="1" indent="-514350">
              <a:buFont typeface="+mj-lt"/>
              <a:buAutoNum type="arabicPeriod"/>
            </a:pPr>
            <a:r>
              <a:rPr lang="en-US" dirty="0" smtClean="0"/>
              <a:t>Communication Skills</a:t>
            </a:r>
          </a:p>
          <a:p>
            <a:pPr marL="914400" lvl="1" indent="-514350">
              <a:buFont typeface="+mj-lt"/>
              <a:buAutoNum type="arabicPeriod"/>
            </a:pPr>
            <a:r>
              <a:rPr lang="en-US" dirty="0" smtClean="0"/>
              <a:t>Technology Skills</a:t>
            </a:r>
            <a:endParaRPr lang="en-US" dirty="0"/>
          </a:p>
        </p:txBody>
      </p:sp>
      <p:sp>
        <p:nvSpPr>
          <p:cNvPr id="4" name="Slide Number Placeholder 3"/>
          <p:cNvSpPr>
            <a:spLocks noGrp="1"/>
          </p:cNvSpPr>
          <p:nvPr>
            <p:ph type="sldNum" sz="quarter" idx="12"/>
          </p:nvPr>
        </p:nvSpPr>
        <p:spPr/>
        <p:txBody>
          <a:bodyPr/>
          <a:lstStyle/>
          <a:p>
            <a:fld id="{0595E32A-8E04-409E-85B9-16BC6812C75D}"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idx="4294967295"/>
          </p:nvPr>
        </p:nvSpPr>
        <p:spPr>
          <a:xfrm>
            <a:off x="1350963" y="214313"/>
            <a:ext cx="7793037" cy="1462087"/>
          </a:xfrm>
        </p:spPr>
        <p:txBody>
          <a:bodyPr/>
          <a:lstStyle/>
          <a:p>
            <a:r>
              <a:rPr lang="en-US" sz="4000" dirty="0" smtClean="0">
                <a:solidFill>
                  <a:srgbClr val="0000CC"/>
                </a:solidFill>
              </a:rPr>
              <a:t>21</a:t>
            </a:r>
            <a:r>
              <a:rPr lang="en-US" sz="4000" baseline="30000" dirty="0" smtClean="0">
                <a:solidFill>
                  <a:srgbClr val="0000CC"/>
                </a:solidFill>
              </a:rPr>
              <a:t>st</a:t>
            </a:r>
            <a:r>
              <a:rPr lang="en-US" sz="4000" dirty="0" smtClean="0">
                <a:solidFill>
                  <a:srgbClr val="0000CC"/>
                </a:solidFill>
              </a:rPr>
              <a:t> Century Learning </a:t>
            </a:r>
            <a:br>
              <a:rPr lang="en-US" sz="4000" dirty="0" smtClean="0">
                <a:solidFill>
                  <a:srgbClr val="0000CC"/>
                </a:solidFill>
              </a:rPr>
            </a:br>
            <a:r>
              <a:rPr lang="en-US" sz="4000" dirty="0" smtClean="0">
                <a:solidFill>
                  <a:srgbClr val="0000CC"/>
                </a:solidFill>
              </a:rPr>
              <a:t>Unit </a:t>
            </a:r>
            <a:r>
              <a:rPr lang="en-US" sz="4000" dirty="0">
                <a:solidFill>
                  <a:srgbClr val="0000CC"/>
                </a:solidFill>
              </a:rPr>
              <a:t>Design Rubric</a:t>
            </a:r>
            <a:endParaRPr lang="en-US" dirty="0">
              <a:solidFill>
                <a:srgbClr val="0000CC"/>
              </a:solidFill>
            </a:endParaRPr>
          </a:p>
        </p:txBody>
      </p:sp>
      <p:sp>
        <p:nvSpPr>
          <p:cNvPr id="120837" name="Text Box 5"/>
          <p:cNvSpPr txBox="1">
            <a:spLocks noChangeArrowheads="1"/>
          </p:cNvSpPr>
          <p:nvPr/>
        </p:nvSpPr>
        <p:spPr bwMode="auto">
          <a:xfrm>
            <a:off x="228600" y="2133600"/>
            <a:ext cx="5257800" cy="2930525"/>
          </a:xfrm>
          <a:prstGeom prst="rect">
            <a:avLst/>
          </a:prstGeom>
          <a:noFill/>
          <a:ln w="12700">
            <a:noFill/>
            <a:miter lim="800000"/>
            <a:headEnd type="none" w="sm" len="sm"/>
            <a:tailEnd type="none" w="sm" len="sm"/>
          </a:ln>
          <a:effectLst/>
        </p:spPr>
        <p:txBody>
          <a:bodyPr>
            <a:spAutoFit/>
          </a:bodyPr>
          <a:lstStyle/>
          <a:p>
            <a:pPr>
              <a:spcBef>
                <a:spcPct val="50000"/>
              </a:spcBef>
            </a:pPr>
            <a:endParaRPr lang="en-US" sz="3600">
              <a:solidFill>
                <a:srgbClr val="800080"/>
              </a:solidFill>
              <a:latin typeface="Times New Roman" pitchFamily="18" charset="0"/>
            </a:endParaRPr>
          </a:p>
          <a:p>
            <a:pPr>
              <a:spcBef>
                <a:spcPct val="50000"/>
              </a:spcBef>
            </a:pPr>
            <a:endParaRPr lang="en-US" sz="2800">
              <a:latin typeface="Times New Roman" pitchFamily="18" charset="0"/>
            </a:endParaRPr>
          </a:p>
          <a:p>
            <a:pPr>
              <a:spcBef>
                <a:spcPct val="50000"/>
              </a:spcBef>
            </a:pPr>
            <a:endParaRPr lang="en-US" sz="3600">
              <a:solidFill>
                <a:srgbClr val="800080"/>
              </a:solidFill>
              <a:latin typeface="Times New Roman" pitchFamily="18" charset="0"/>
            </a:endParaRPr>
          </a:p>
          <a:p>
            <a:pPr>
              <a:spcBef>
                <a:spcPct val="50000"/>
              </a:spcBef>
            </a:pPr>
            <a:endParaRPr lang="en-US" sz="3600">
              <a:solidFill>
                <a:srgbClr val="800080"/>
              </a:solidFill>
              <a:latin typeface="Times New Roman" pitchFamily="18" charset="0"/>
            </a:endParaRPr>
          </a:p>
        </p:txBody>
      </p:sp>
      <p:sp>
        <p:nvSpPr>
          <p:cNvPr id="5" name="Slide Number Placeholder 4"/>
          <p:cNvSpPr>
            <a:spLocks noGrp="1"/>
          </p:cNvSpPr>
          <p:nvPr>
            <p:ph type="sldNum" sz="quarter" idx="12"/>
          </p:nvPr>
        </p:nvSpPr>
        <p:spPr/>
        <p:txBody>
          <a:bodyPr/>
          <a:lstStyle/>
          <a:p>
            <a:fld id="{691BF821-668D-4BB3-83CF-CC3490391FD5}"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a:solidFill>
                  <a:srgbClr val="6600FF"/>
                </a:solidFill>
              </a:rPr>
              <a:t>What has changed?</a:t>
            </a:r>
            <a:endParaRPr lang="en-US"/>
          </a:p>
        </p:txBody>
      </p:sp>
      <p:sp>
        <p:nvSpPr>
          <p:cNvPr id="79875" name="Rectangle 3"/>
          <p:cNvSpPr>
            <a:spLocks noGrp="1" noChangeArrowheads="1"/>
          </p:cNvSpPr>
          <p:nvPr>
            <p:ph type="body" idx="1"/>
          </p:nvPr>
        </p:nvSpPr>
        <p:spPr>
          <a:xfrm>
            <a:off x="1182688" y="2170113"/>
            <a:ext cx="7772400" cy="3656012"/>
          </a:xfrm>
        </p:spPr>
        <p:txBody>
          <a:bodyPr/>
          <a:lstStyle/>
          <a:p>
            <a:pPr>
              <a:lnSpc>
                <a:spcPct val="90000"/>
              </a:lnSpc>
            </a:pPr>
            <a:r>
              <a:rPr lang="en-US">
                <a:latin typeface="Palatino" pitchFamily="18" charset="0"/>
              </a:rPr>
              <a:t>Research on </a:t>
            </a:r>
            <a:r>
              <a:rPr lang="en-US">
                <a:solidFill>
                  <a:schemeClr val="hlink"/>
                </a:solidFill>
                <a:latin typeface="Palatino" pitchFamily="18" charset="0"/>
              </a:rPr>
              <a:t>brain development</a:t>
            </a:r>
          </a:p>
          <a:p>
            <a:pPr>
              <a:lnSpc>
                <a:spcPct val="90000"/>
              </a:lnSpc>
            </a:pPr>
            <a:r>
              <a:rPr lang="en-US">
                <a:latin typeface="Palatino" pitchFamily="18" charset="0"/>
              </a:rPr>
              <a:t>Research on </a:t>
            </a:r>
            <a:r>
              <a:rPr lang="en-US">
                <a:solidFill>
                  <a:schemeClr val="hlink"/>
                </a:solidFill>
                <a:latin typeface="Palatino" pitchFamily="18" charset="0"/>
              </a:rPr>
              <a:t>how children and adults learn</a:t>
            </a:r>
          </a:p>
          <a:p>
            <a:pPr>
              <a:lnSpc>
                <a:spcPct val="90000"/>
              </a:lnSpc>
            </a:pPr>
            <a:r>
              <a:rPr lang="en-US">
                <a:solidFill>
                  <a:schemeClr val="hlink"/>
                </a:solidFill>
                <a:latin typeface="Palatino" pitchFamily="18" charset="0"/>
              </a:rPr>
              <a:t>Access</a:t>
            </a:r>
            <a:r>
              <a:rPr lang="en-US">
                <a:latin typeface="Palatino" pitchFamily="18" charset="0"/>
              </a:rPr>
              <a:t> to multiple and powerful </a:t>
            </a:r>
            <a:r>
              <a:rPr lang="en-US">
                <a:solidFill>
                  <a:schemeClr val="hlink"/>
                </a:solidFill>
                <a:latin typeface="Palatino" pitchFamily="18" charset="0"/>
              </a:rPr>
              <a:t>technologies</a:t>
            </a:r>
          </a:p>
          <a:p>
            <a:pPr>
              <a:lnSpc>
                <a:spcPct val="90000"/>
              </a:lnSpc>
            </a:pPr>
            <a:r>
              <a:rPr lang="en-US">
                <a:solidFill>
                  <a:schemeClr val="hlink"/>
                </a:solidFill>
                <a:latin typeface="Palatino" pitchFamily="18" charset="0"/>
              </a:rPr>
              <a:t>Roles</a:t>
            </a:r>
            <a:r>
              <a:rPr lang="en-US">
                <a:latin typeface="Palatino" pitchFamily="18" charset="0"/>
              </a:rPr>
              <a:t> of teachers, library media specialists, technology coordinators</a:t>
            </a:r>
          </a:p>
          <a:p>
            <a:pPr>
              <a:lnSpc>
                <a:spcPct val="90000"/>
              </a:lnSpc>
            </a:pPr>
            <a:endParaRPr lang="en-US">
              <a:latin typeface="Palatino" pitchFamily="18" charset="0"/>
            </a:endParaRPr>
          </a:p>
        </p:txBody>
      </p:sp>
      <p:sp>
        <p:nvSpPr>
          <p:cNvPr id="5" name="Slide Number Placeholder 4"/>
          <p:cNvSpPr>
            <a:spLocks noGrp="1"/>
          </p:cNvSpPr>
          <p:nvPr>
            <p:ph type="sldNum" sz="quarter" idx="12"/>
          </p:nvPr>
        </p:nvSpPr>
        <p:spPr/>
        <p:txBody>
          <a:bodyPr/>
          <a:lstStyle/>
          <a:p>
            <a:fld id="{AA72BC56-564E-4D26-9B2A-3517D808C37D}"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z="3600" b="1">
                <a:solidFill>
                  <a:srgbClr val="9933FF"/>
                </a:solidFill>
              </a:rPr>
              <a:t>Why a rubric for unit plans?</a:t>
            </a:r>
            <a:endParaRPr lang="en-US" sz="3600"/>
          </a:p>
        </p:txBody>
      </p:sp>
      <p:sp>
        <p:nvSpPr>
          <p:cNvPr id="40963" name="Rectangle 3"/>
          <p:cNvSpPr>
            <a:spLocks noGrp="1" noChangeArrowheads="1"/>
          </p:cNvSpPr>
          <p:nvPr>
            <p:ph type="body" idx="1"/>
          </p:nvPr>
        </p:nvSpPr>
        <p:spPr>
          <a:xfrm>
            <a:off x="1676400" y="2133600"/>
            <a:ext cx="7000875" cy="3962400"/>
          </a:xfrm>
        </p:spPr>
        <p:txBody>
          <a:bodyPr/>
          <a:lstStyle/>
          <a:p>
            <a:r>
              <a:rPr lang="en-US" sz="2400" dirty="0">
                <a:latin typeface="Palatino" pitchFamily="18" charset="0"/>
              </a:rPr>
              <a:t>Current quality of  </a:t>
            </a:r>
            <a:r>
              <a:rPr lang="en-US" sz="2400" dirty="0" smtClean="0">
                <a:latin typeface="Palatino" pitchFamily="18" charset="0"/>
              </a:rPr>
              <a:t>Internet lesson </a:t>
            </a:r>
            <a:r>
              <a:rPr lang="en-US" sz="2400" dirty="0">
                <a:latin typeface="Palatino" pitchFamily="18" charset="0"/>
              </a:rPr>
              <a:t>plans</a:t>
            </a:r>
          </a:p>
          <a:p>
            <a:pPr>
              <a:buFont typeface="Wingdings" pitchFamily="2" charset="2"/>
              <a:buNone/>
            </a:pPr>
            <a:endParaRPr lang="en-US" sz="2400" dirty="0">
              <a:latin typeface="Palatino" pitchFamily="18" charset="0"/>
            </a:endParaRPr>
          </a:p>
          <a:p>
            <a:r>
              <a:rPr lang="en-US" sz="2400" dirty="0">
                <a:latin typeface="Palatino" pitchFamily="18" charset="0"/>
              </a:rPr>
              <a:t>Where is “Higher Order Thinking?”</a:t>
            </a:r>
          </a:p>
          <a:p>
            <a:pPr>
              <a:buFont typeface="Wingdings" pitchFamily="2" charset="2"/>
              <a:buNone/>
            </a:pPr>
            <a:endParaRPr lang="en-US" sz="2400" dirty="0">
              <a:latin typeface="Palatino" pitchFamily="18" charset="0"/>
            </a:endParaRPr>
          </a:p>
          <a:p>
            <a:r>
              <a:rPr lang="en-US" sz="2400" dirty="0">
                <a:latin typeface="Palatino" pitchFamily="18" charset="0"/>
              </a:rPr>
              <a:t>Use as a tool to assess your current </a:t>
            </a:r>
            <a:r>
              <a:rPr lang="en-US" sz="2400" dirty="0" smtClean="0">
                <a:latin typeface="Palatino" pitchFamily="18" charset="0"/>
              </a:rPr>
              <a:t>lesson </a:t>
            </a:r>
            <a:r>
              <a:rPr lang="en-US" sz="2400" dirty="0">
                <a:latin typeface="Palatino" pitchFamily="18" charset="0"/>
              </a:rPr>
              <a:t>or </a:t>
            </a:r>
            <a:r>
              <a:rPr lang="en-US" sz="2400" dirty="0" smtClean="0">
                <a:latin typeface="Palatino" pitchFamily="18" charset="0"/>
              </a:rPr>
              <a:t>lessons </a:t>
            </a:r>
            <a:r>
              <a:rPr lang="en-US" sz="2400" dirty="0">
                <a:latin typeface="Palatino" pitchFamily="18" charset="0"/>
              </a:rPr>
              <a:t>you find from the Internet</a:t>
            </a:r>
          </a:p>
          <a:p>
            <a:pPr>
              <a:buFont typeface="Wingdings" pitchFamily="2" charset="2"/>
              <a:buNone/>
            </a:pPr>
            <a:endParaRPr lang="en-US" sz="2400" dirty="0">
              <a:latin typeface="Palatino" pitchFamily="18" charset="0"/>
            </a:endParaRPr>
          </a:p>
          <a:p>
            <a:r>
              <a:rPr lang="en-US" sz="2400" dirty="0">
                <a:latin typeface="Palatino" pitchFamily="18" charset="0"/>
              </a:rPr>
              <a:t>Use as a guide to design a Collaborative Quality </a:t>
            </a:r>
            <a:r>
              <a:rPr lang="en-US" sz="2400" dirty="0" smtClean="0">
                <a:latin typeface="Palatino" pitchFamily="18" charset="0"/>
              </a:rPr>
              <a:t>21</a:t>
            </a:r>
            <a:r>
              <a:rPr lang="en-US" sz="2400" baseline="30000" dirty="0" smtClean="0">
                <a:latin typeface="Palatino" pitchFamily="18" charset="0"/>
              </a:rPr>
              <a:t>st</a:t>
            </a:r>
            <a:r>
              <a:rPr lang="en-US" sz="2400" dirty="0" smtClean="0">
                <a:latin typeface="Palatino" pitchFamily="18" charset="0"/>
              </a:rPr>
              <a:t> Century Skills </a:t>
            </a:r>
            <a:r>
              <a:rPr lang="en-US" sz="2400" dirty="0">
                <a:latin typeface="Palatino" pitchFamily="18" charset="0"/>
              </a:rPr>
              <a:t>Unit</a:t>
            </a:r>
          </a:p>
        </p:txBody>
      </p:sp>
      <p:sp>
        <p:nvSpPr>
          <p:cNvPr id="5" name="Slide Number Placeholder 4"/>
          <p:cNvSpPr>
            <a:spLocks noGrp="1"/>
          </p:cNvSpPr>
          <p:nvPr>
            <p:ph type="sldNum" sz="quarter" idx="12"/>
          </p:nvPr>
        </p:nvSpPr>
        <p:spPr/>
        <p:txBody>
          <a:bodyPr/>
          <a:lstStyle/>
          <a:p>
            <a:fld id="{AA72BC56-564E-4D26-9B2A-3517D808C37D}"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en-US" dirty="0">
                <a:solidFill>
                  <a:srgbClr val="000099"/>
                </a:solidFill>
              </a:rPr>
              <a:t>Rubric – </a:t>
            </a:r>
            <a:endParaRPr lang="en-US" dirty="0"/>
          </a:p>
        </p:txBody>
      </p:sp>
      <p:sp>
        <p:nvSpPr>
          <p:cNvPr id="122883" name="Rectangle 3"/>
          <p:cNvSpPr>
            <a:spLocks noGrp="1" noChangeArrowheads="1"/>
          </p:cNvSpPr>
          <p:nvPr>
            <p:ph type="body" sz="half" idx="1"/>
          </p:nvPr>
        </p:nvSpPr>
        <p:spPr/>
        <p:txBody>
          <a:bodyPr/>
          <a:lstStyle/>
          <a:p>
            <a:r>
              <a:rPr lang="en-US" sz="3200">
                <a:latin typeface="Palatino" pitchFamily="18" charset="0"/>
              </a:rPr>
              <a:t>Introduction</a:t>
            </a:r>
          </a:p>
          <a:p>
            <a:r>
              <a:rPr lang="en-US" sz="3200">
                <a:latin typeface="Palatino" pitchFamily="18" charset="0"/>
              </a:rPr>
              <a:t>Glossary of Terms</a:t>
            </a:r>
          </a:p>
          <a:p>
            <a:pPr>
              <a:buClr>
                <a:schemeClr val="tx1"/>
              </a:buClr>
              <a:buFontTx/>
              <a:buChar char="1"/>
            </a:pPr>
            <a:r>
              <a:rPr lang="en-US" sz="3200">
                <a:latin typeface="Palatino" pitchFamily="18" charset="0"/>
              </a:rPr>
              <a:t>Critical Information</a:t>
            </a:r>
          </a:p>
          <a:p>
            <a:pPr>
              <a:buClr>
                <a:schemeClr val="tx1"/>
              </a:buClr>
              <a:buFontTx/>
              <a:buChar char="2"/>
            </a:pPr>
            <a:r>
              <a:rPr lang="en-US" sz="3200">
                <a:latin typeface="Palatino" pitchFamily="18" charset="0"/>
              </a:rPr>
              <a:t>Learning Environment</a:t>
            </a:r>
          </a:p>
          <a:p>
            <a:pPr>
              <a:buClr>
                <a:schemeClr val="tx1"/>
              </a:buClr>
              <a:buFontTx/>
              <a:buChar char="3"/>
            </a:pPr>
            <a:r>
              <a:rPr lang="en-US" sz="3200">
                <a:latin typeface="Palatino" pitchFamily="18" charset="0"/>
              </a:rPr>
              <a:t>Unit Focus</a:t>
            </a:r>
          </a:p>
          <a:p>
            <a:pPr>
              <a:buClr>
                <a:schemeClr val="tx1"/>
              </a:buClr>
              <a:buFontTx/>
              <a:buChar char="4"/>
            </a:pPr>
            <a:r>
              <a:rPr lang="en-US" sz="3200">
                <a:latin typeface="Palatino" pitchFamily="18" charset="0"/>
              </a:rPr>
              <a:t>Planning Process</a:t>
            </a:r>
            <a:endParaRPr lang="en-US">
              <a:latin typeface="Palatino" pitchFamily="18" charset="0"/>
            </a:endParaRPr>
          </a:p>
          <a:p>
            <a:endParaRPr lang="en-US">
              <a:latin typeface="Palatino" pitchFamily="18" charset="0"/>
            </a:endParaRPr>
          </a:p>
          <a:p>
            <a:endParaRPr lang="en-US"/>
          </a:p>
        </p:txBody>
      </p:sp>
      <p:sp>
        <p:nvSpPr>
          <p:cNvPr id="122884" name="Rectangle 4"/>
          <p:cNvSpPr>
            <a:spLocks noGrp="1" noChangeArrowheads="1"/>
          </p:cNvSpPr>
          <p:nvPr>
            <p:ph type="body" sz="half" idx="2"/>
          </p:nvPr>
        </p:nvSpPr>
        <p:spPr/>
        <p:txBody>
          <a:bodyPr/>
          <a:lstStyle/>
          <a:p>
            <a:pPr>
              <a:buClr>
                <a:schemeClr val="tx1"/>
              </a:buClr>
              <a:buFontTx/>
              <a:buChar char="5"/>
            </a:pPr>
            <a:r>
              <a:rPr lang="en-US" sz="3200">
                <a:latin typeface="Palatino" pitchFamily="18" charset="0"/>
              </a:rPr>
              <a:t>Problem/s &amp; Scenarios</a:t>
            </a:r>
          </a:p>
          <a:p>
            <a:pPr>
              <a:buClr>
                <a:schemeClr val="tx1"/>
              </a:buClr>
              <a:buFontTx/>
              <a:buChar char="6"/>
            </a:pPr>
            <a:r>
              <a:rPr lang="en-US" sz="3200">
                <a:latin typeface="Palatino" pitchFamily="18" charset="0"/>
              </a:rPr>
              <a:t>Assessment Strategies</a:t>
            </a:r>
          </a:p>
          <a:p>
            <a:pPr>
              <a:buClr>
                <a:schemeClr val="tx1"/>
              </a:buClr>
              <a:buFontTx/>
              <a:buChar char="7"/>
            </a:pPr>
            <a:r>
              <a:rPr lang="en-US" sz="3200">
                <a:latin typeface="Palatino" pitchFamily="18" charset="0"/>
              </a:rPr>
              <a:t>Tools and Resources</a:t>
            </a:r>
          </a:p>
          <a:p>
            <a:pPr>
              <a:buClr>
                <a:schemeClr val="tx1"/>
              </a:buClr>
              <a:buFontTx/>
              <a:buChar char="8"/>
            </a:pPr>
            <a:r>
              <a:rPr lang="en-US" sz="3200">
                <a:latin typeface="Palatino" pitchFamily="18" charset="0"/>
              </a:rPr>
              <a:t>Reflections</a:t>
            </a:r>
          </a:p>
        </p:txBody>
      </p:sp>
      <p:sp>
        <p:nvSpPr>
          <p:cNvPr id="6" name="Slide Number Placeholder 5"/>
          <p:cNvSpPr>
            <a:spLocks noGrp="1"/>
          </p:cNvSpPr>
          <p:nvPr>
            <p:ph type="sldNum" sz="quarter" idx="12"/>
          </p:nvPr>
        </p:nvSpPr>
        <p:spPr/>
        <p:txBody>
          <a:bodyPr/>
          <a:lstStyle/>
          <a:p>
            <a:fld id="{C9E4B7DC-C2F7-40FB-B207-B73DE4EB8494}"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a:solidFill>
                  <a:schemeClr val="accent2"/>
                </a:solidFill>
              </a:rPr>
              <a:t>Continuum</a:t>
            </a:r>
          </a:p>
        </p:txBody>
      </p:sp>
      <p:sp>
        <p:nvSpPr>
          <p:cNvPr id="123907" name="Rectangle 3"/>
          <p:cNvSpPr>
            <a:spLocks noGrp="1" noChangeArrowheads="1"/>
          </p:cNvSpPr>
          <p:nvPr>
            <p:ph type="body" idx="1"/>
          </p:nvPr>
        </p:nvSpPr>
        <p:spPr/>
        <p:txBody>
          <a:bodyPr/>
          <a:lstStyle/>
          <a:p>
            <a:r>
              <a:rPr lang="en-US">
                <a:latin typeface="Palatino" pitchFamily="18" charset="0"/>
              </a:rPr>
              <a:t>Communicates various levels of complexity</a:t>
            </a:r>
          </a:p>
          <a:p>
            <a:endParaRPr lang="en-US">
              <a:latin typeface="Palatino" pitchFamily="18" charset="0"/>
            </a:endParaRPr>
          </a:p>
          <a:p>
            <a:r>
              <a:rPr lang="en-US">
                <a:latin typeface="Palatino" pitchFamily="18" charset="0"/>
              </a:rPr>
              <a:t>No one unit will fall into the third column all of the time</a:t>
            </a:r>
          </a:p>
          <a:p>
            <a:endParaRPr lang="en-US">
              <a:latin typeface="Palatino" pitchFamily="18" charset="0"/>
            </a:endParaRPr>
          </a:p>
          <a:p>
            <a:r>
              <a:rPr lang="en-US">
                <a:latin typeface="Palatino" pitchFamily="18" charset="0"/>
              </a:rPr>
              <a:t>Purpose: foster discussion and thinking before begin designing unit</a:t>
            </a:r>
          </a:p>
        </p:txBody>
      </p:sp>
      <p:sp>
        <p:nvSpPr>
          <p:cNvPr id="5" name="Slide Number Placeholder 4"/>
          <p:cNvSpPr>
            <a:spLocks noGrp="1"/>
          </p:cNvSpPr>
          <p:nvPr>
            <p:ph type="sldNum" sz="quarter" idx="12"/>
          </p:nvPr>
        </p:nvSpPr>
        <p:spPr/>
        <p:txBody>
          <a:bodyPr/>
          <a:lstStyle/>
          <a:p>
            <a:fld id="{AA72BC56-564E-4D26-9B2A-3517D808C37D}"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a:solidFill>
                  <a:schemeClr val="accent2"/>
                </a:solidFill>
              </a:rPr>
              <a:t>Continuum … cont.</a:t>
            </a:r>
          </a:p>
        </p:txBody>
      </p:sp>
      <p:sp>
        <p:nvSpPr>
          <p:cNvPr id="124931" name="Rectangle 3"/>
          <p:cNvSpPr>
            <a:spLocks noGrp="1" noChangeArrowheads="1"/>
          </p:cNvSpPr>
          <p:nvPr>
            <p:ph type="body" idx="1"/>
          </p:nvPr>
        </p:nvSpPr>
        <p:spPr/>
        <p:txBody>
          <a:bodyPr/>
          <a:lstStyle/>
          <a:p>
            <a:r>
              <a:rPr lang="en-US">
                <a:latin typeface="Palatino" pitchFamily="18" charset="0"/>
              </a:rPr>
              <a:t>Categories vary</a:t>
            </a:r>
          </a:p>
          <a:p>
            <a:pPr lvl="1"/>
            <a:r>
              <a:rPr lang="en-US">
                <a:latin typeface="Palatino" pitchFamily="18" charset="0"/>
              </a:rPr>
              <a:t>Objectives</a:t>
            </a:r>
          </a:p>
          <a:p>
            <a:pPr lvl="1"/>
            <a:r>
              <a:rPr lang="en-US">
                <a:latin typeface="Palatino" pitchFamily="18" charset="0"/>
              </a:rPr>
              <a:t>Student expectations</a:t>
            </a:r>
          </a:p>
          <a:p>
            <a:pPr lvl="1"/>
            <a:r>
              <a:rPr lang="en-US">
                <a:latin typeface="Palatino" pitchFamily="18" charset="0"/>
              </a:rPr>
              <a:t>Higher order thinking</a:t>
            </a:r>
          </a:p>
          <a:p>
            <a:pPr lvl="1"/>
            <a:r>
              <a:rPr lang="en-US">
                <a:latin typeface="Palatino" pitchFamily="18" charset="0"/>
              </a:rPr>
              <a:t>Degrees of collaboration</a:t>
            </a:r>
          </a:p>
          <a:p>
            <a:pPr lvl="1"/>
            <a:r>
              <a:rPr lang="en-US">
                <a:latin typeface="Palatino" pitchFamily="18" charset="0"/>
              </a:rPr>
              <a:t>Degrees of independence</a:t>
            </a:r>
          </a:p>
        </p:txBody>
      </p:sp>
      <p:sp>
        <p:nvSpPr>
          <p:cNvPr id="5" name="Slide Number Placeholder 4"/>
          <p:cNvSpPr>
            <a:spLocks noGrp="1"/>
          </p:cNvSpPr>
          <p:nvPr>
            <p:ph type="sldNum" sz="quarter" idx="12"/>
          </p:nvPr>
        </p:nvSpPr>
        <p:spPr/>
        <p:txBody>
          <a:bodyPr/>
          <a:lstStyle/>
          <a:p>
            <a:fld id="{AA72BC56-564E-4D26-9B2A-3517D808C37D}"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2581"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691BF821-668D-4BB3-83CF-CC3490391FD5}"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n-US">
                <a:solidFill>
                  <a:schemeClr val="folHlink"/>
                </a:solidFill>
              </a:rPr>
              <a:t>2. Learning Environment</a:t>
            </a:r>
          </a:p>
        </p:txBody>
      </p:sp>
      <p:sp>
        <p:nvSpPr>
          <p:cNvPr id="125955" name="Rectangle 3"/>
          <p:cNvSpPr>
            <a:spLocks noGrp="1" noChangeArrowheads="1"/>
          </p:cNvSpPr>
          <p:nvPr>
            <p:ph type="body" idx="1"/>
          </p:nvPr>
        </p:nvSpPr>
        <p:spPr/>
        <p:txBody>
          <a:bodyPr/>
          <a:lstStyle/>
          <a:p>
            <a:pPr>
              <a:lnSpc>
                <a:spcPct val="90000"/>
              </a:lnSpc>
            </a:pPr>
            <a:r>
              <a:rPr lang="en-US" sz="2800" dirty="0">
                <a:latin typeface="Palatino" pitchFamily="18" charset="0"/>
              </a:rPr>
              <a:t>Three columns</a:t>
            </a:r>
          </a:p>
          <a:p>
            <a:pPr>
              <a:lnSpc>
                <a:spcPct val="90000"/>
              </a:lnSpc>
            </a:pPr>
            <a:r>
              <a:rPr lang="en-US" sz="2800" dirty="0">
                <a:latin typeface="Palatino" pitchFamily="18" charset="0"/>
              </a:rPr>
              <a:t>Teacher-Centered &gt; Learner Centered</a:t>
            </a:r>
          </a:p>
          <a:p>
            <a:pPr>
              <a:lnSpc>
                <a:spcPct val="90000"/>
              </a:lnSpc>
            </a:pPr>
            <a:r>
              <a:rPr lang="en-US" sz="2800" dirty="0">
                <a:latin typeface="Palatino" pitchFamily="18" charset="0"/>
              </a:rPr>
              <a:t>From 1 teacher &gt; Teaching and Learning team</a:t>
            </a:r>
          </a:p>
          <a:p>
            <a:pPr>
              <a:lnSpc>
                <a:spcPct val="90000"/>
              </a:lnSpc>
            </a:pPr>
            <a:r>
              <a:rPr lang="en-US" sz="2800" dirty="0">
                <a:latin typeface="Palatino" pitchFamily="18" charset="0"/>
              </a:rPr>
              <a:t>From modeling inquiry skills &gt; student </a:t>
            </a:r>
            <a:r>
              <a:rPr lang="en-US" sz="2800" dirty="0" smtClean="0">
                <a:latin typeface="Palatino" pitchFamily="18" charset="0"/>
              </a:rPr>
              <a:t>initiated questions </a:t>
            </a:r>
            <a:endParaRPr lang="en-US" sz="2800" dirty="0">
              <a:latin typeface="Palatino" pitchFamily="18" charset="0"/>
            </a:endParaRPr>
          </a:p>
          <a:p>
            <a:pPr>
              <a:lnSpc>
                <a:spcPct val="90000"/>
              </a:lnSpc>
            </a:pPr>
            <a:r>
              <a:rPr lang="en-US" sz="2800" dirty="0">
                <a:latin typeface="Palatino" pitchFamily="18" charset="0"/>
              </a:rPr>
              <a:t>From needs of some students &gt; needs of all students</a:t>
            </a:r>
          </a:p>
          <a:p>
            <a:pPr>
              <a:lnSpc>
                <a:spcPct val="90000"/>
              </a:lnSpc>
            </a:pPr>
            <a:r>
              <a:rPr lang="en-US" sz="2800" dirty="0">
                <a:latin typeface="Palatino" pitchFamily="18" charset="0"/>
              </a:rPr>
              <a:t>From classroom setting with 1 computer &gt; to </a:t>
            </a:r>
            <a:r>
              <a:rPr lang="en-US" sz="2800" dirty="0" smtClean="0">
                <a:latin typeface="Palatino" pitchFamily="18" charset="0"/>
              </a:rPr>
              <a:t>mini labs or flexibly </a:t>
            </a:r>
            <a:r>
              <a:rPr lang="en-US" sz="2800" dirty="0">
                <a:latin typeface="Palatino" pitchFamily="18" charset="0"/>
              </a:rPr>
              <a:t>accessed lab &gt; virtual </a:t>
            </a:r>
          </a:p>
        </p:txBody>
      </p:sp>
      <p:sp>
        <p:nvSpPr>
          <p:cNvPr id="5" name="Slide Number Placeholder 4"/>
          <p:cNvSpPr>
            <a:spLocks noGrp="1"/>
          </p:cNvSpPr>
          <p:nvPr>
            <p:ph type="sldNum" sz="quarter" idx="12"/>
          </p:nvPr>
        </p:nvSpPr>
        <p:spPr/>
        <p:txBody>
          <a:bodyPr/>
          <a:lstStyle/>
          <a:p>
            <a:fld id="{AA72BC56-564E-4D26-9B2A-3517D808C37D}"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r>
              <a:rPr lang="en-US" dirty="0">
                <a:solidFill>
                  <a:srgbClr val="9933FF"/>
                </a:solidFill>
              </a:rPr>
              <a:t>3. Unit </a:t>
            </a:r>
            <a:r>
              <a:rPr lang="en-US" dirty="0" smtClean="0">
                <a:solidFill>
                  <a:srgbClr val="9933FF"/>
                </a:solidFill>
              </a:rPr>
              <a:t>Focus - Title</a:t>
            </a:r>
            <a:endParaRPr lang="en-US" dirty="0"/>
          </a:p>
        </p:txBody>
      </p:sp>
      <p:sp>
        <p:nvSpPr>
          <p:cNvPr id="126979" name="Rectangle 3"/>
          <p:cNvSpPr>
            <a:spLocks noGrp="1" noChangeArrowheads="1"/>
          </p:cNvSpPr>
          <p:nvPr>
            <p:ph type="body" idx="1"/>
          </p:nvPr>
        </p:nvSpPr>
        <p:spPr>
          <a:xfrm>
            <a:off x="838200" y="2017713"/>
            <a:ext cx="8116888" cy="4114800"/>
          </a:xfrm>
        </p:spPr>
        <p:txBody>
          <a:bodyPr/>
          <a:lstStyle/>
          <a:p>
            <a:pPr>
              <a:buNone/>
            </a:pPr>
            <a:r>
              <a:rPr lang="en-US" dirty="0" smtClean="0">
                <a:solidFill>
                  <a:srgbClr val="9933FF"/>
                </a:solidFill>
              </a:rPr>
              <a:t>Questions </a:t>
            </a:r>
            <a:r>
              <a:rPr lang="en-US" dirty="0">
                <a:latin typeface="Palatino" pitchFamily="18" charset="0"/>
              </a:rPr>
              <a:t>	</a:t>
            </a:r>
            <a:endParaRPr lang="en-US" dirty="0" smtClean="0">
              <a:latin typeface="Palatino" pitchFamily="18" charset="0"/>
            </a:endParaRPr>
          </a:p>
          <a:p>
            <a:pPr>
              <a:buNone/>
            </a:pPr>
            <a:r>
              <a:rPr lang="en-US" dirty="0" smtClean="0">
                <a:latin typeface="Palatino" pitchFamily="18" charset="0"/>
              </a:rPr>
              <a:t>	</a:t>
            </a:r>
            <a:r>
              <a:rPr lang="en-US" sz="2800" dirty="0" smtClean="0">
                <a:latin typeface="Palatino" pitchFamily="18" charset="0"/>
              </a:rPr>
              <a:t>What is the History of Wisconsin Native People? </a:t>
            </a:r>
          </a:p>
          <a:p>
            <a:pPr lvl="1">
              <a:buFont typeface="Wingdings" pitchFamily="2" charset="2"/>
              <a:buNone/>
            </a:pPr>
            <a:r>
              <a:rPr lang="en-US" dirty="0" smtClean="0">
                <a:solidFill>
                  <a:srgbClr val="990099"/>
                </a:solidFill>
                <a:latin typeface="Palatino" pitchFamily="18" charset="0"/>
              </a:rPr>
              <a:t>				</a:t>
            </a:r>
            <a:r>
              <a:rPr lang="en-US" dirty="0" smtClean="0">
                <a:solidFill>
                  <a:srgbClr val="9999FF"/>
                </a:solidFill>
                <a:latin typeface="Palatino" pitchFamily="18" charset="0"/>
              </a:rPr>
              <a:t>better</a:t>
            </a:r>
            <a:r>
              <a:rPr lang="en-US" dirty="0" smtClean="0">
                <a:latin typeface="Palatino" pitchFamily="18" charset="0"/>
              </a:rPr>
              <a:t> </a:t>
            </a:r>
            <a:endParaRPr lang="en-US" dirty="0">
              <a:latin typeface="Palatino" pitchFamily="18" charset="0"/>
            </a:endParaRPr>
          </a:p>
          <a:p>
            <a:pPr lvl="1">
              <a:buNone/>
            </a:pPr>
            <a:r>
              <a:rPr lang="en-US" dirty="0" smtClean="0">
                <a:latin typeface="Palatino" pitchFamily="18" charset="0"/>
              </a:rPr>
              <a:t>How did the lives of Wisconsin’s native people change because of the fur trade?</a:t>
            </a:r>
          </a:p>
          <a:p>
            <a:pPr lvl="1" algn="r">
              <a:buNone/>
            </a:pPr>
            <a:r>
              <a:rPr lang="en-US" sz="2000" dirty="0" smtClean="0">
                <a:latin typeface="Palatino" pitchFamily="18" charset="0"/>
              </a:rPr>
              <a:t>(Wisconsin Our State, Our Story: State Historical Society of Wisconsin, 2008.)</a:t>
            </a:r>
            <a:endParaRPr lang="en-US" sz="2000" dirty="0">
              <a:latin typeface="Palatino" pitchFamily="18" charset="0"/>
            </a:endParaRPr>
          </a:p>
          <a:p>
            <a:pPr lvl="1">
              <a:buFont typeface="Wingdings" pitchFamily="2" charset="2"/>
              <a:buNone/>
            </a:pPr>
            <a:endParaRPr lang="en-US" dirty="0">
              <a:latin typeface="Palatino" pitchFamily="18" charset="0"/>
            </a:endParaRPr>
          </a:p>
          <a:p>
            <a:pPr lvl="1">
              <a:buFont typeface="Wingdings" pitchFamily="2" charset="2"/>
              <a:buNone/>
            </a:pPr>
            <a:r>
              <a:rPr lang="en-US" dirty="0">
                <a:latin typeface="Palatino" pitchFamily="18" charset="0"/>
              </a:rPr>
              <a:t>	</a:t>
            </a:r>
            <a:endParaRPr lang="en-US" dirty="0">
              <a:solidFill>
                <a:srgbClr val="990099"/>
              </a:solidFill>
              <a:latin typeface="Palatino" pitchFamily="18" charset="0"/>
            </a:endParaRPr>
          </a:p>
        </p:txBody>
      </p:sp>
      <p:sp>
        <p:nvSpPr>
          <p:cNvPr id="5" name="Slide Number Placeholder 4"/>
          <p:cNvSpPr>
            <a:spLocks noGrp="1"/>
          </p:cNvSpPr>
          <p:nvPr>
            <p:ph type="sldNum" sz="quarter" idx="12"/>
          </p:nvPr>
        </p:nvSpPr>
        <p:spPr/>
        <p:txBody>
          <a:bodyPr/>
          <a:lstStyle/>
          <a:p>
            <a:fld id="{AA72BC56-564E-4D26-9B2A-3517D808C37D}"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685800" y="304800"/>
            <a:ext cx="7772400" cy="838200"/>
          </a:xfrm>
        </p:spPr>
        <p:txBody>
          <a:bodyPr/>
          <a:lstStyle/>
          <a:p>
            <a:r>
              <a:rPr lang="en-US">
                <a:solidFill>
                  <a:srgbClr val="990099"/>
                </a:solidFill>
              </a:rPr>
              <a:t>3. Unit Focus - Goals</a:t>
            </a:r>
          </a:p>
        </p:txBody>
      </p:sp>
      <p:sp>
        <p:nvSpPr>
          <p:cNvPr id="128003" name="Rectangle 3"/>
          <p:cNvSpPr>
            <a:spLocks noGrp="1" noChangeArrowheads="1"/>
          </p:cNvSpPr>
          <p:nvPr>
            <p:ph type="body" idx="1"/>
          </p:nvPr>
        </p:nvSpPr>
        <p:spPr>
          <a:xfrm>
            <a:off x="457200" y="1905000"/>
            <a:ext cx="8001000" cy="3505200"/>
          </a:xfrm>
        </p:spPr>
        <p:txBody>
          <a:bodyPr/>
          <a:lstStyle/>
          <a:p>
            <a:r>
              <a:rPr lang="en-US" sz="2800" dirty="0">
                <a:latin typeface="Palatino" pitchFamily="18" charset="0"/>
              </a:rPr>
              <a:t>Understand Universal Design Principles</a:t>
            </a:r>
          </a:p>
          <a:p>
            <a:pPr>
              <a:buNone/>
            </a:pPr>
            <a:r>
              <a:rPr lang="en-US" sz="2000" dirty="0">
                <a:latin typeface="Palatino" pitchFamily="18" charset="0"/>
              </a:rPr>
              <a:t>	</a:t>
            </a:r>
            <a:r>
              <a:rPr lang="en-US" sz="1800" u="sng" dirty="0" smtClean="0">
                <a:hlinkClick r:id="rId2"/>
              </a:rPr>
              <a:t>http://www.cast.org/research/udl/index.html</a:t>
            </a:r>
            <a:r>
              <a:rPr lang="en-US" sz="1800" dirty="0" smtClean="0"/>
              <a:t> </a:t>
            </a:r>
            <a:endParaRPr lang="en-US" sz="1800" dirty="0">
              <a:latin typeface="Palatino" pitchFamily="18" charset="0"/>
            </a:endParaRPr>
          </a:p>
          <a:p>
            <a:r>
              <a:rPr lang="en-US" sz="2800" dirty="0" smtClean="0">
                <a:latin typeface="Palatino" pitchFamily="18" charset="0"/>
              </a:rPr>
              <a:t>Incorporate </a:t>
            </a:r>
            <a:r>
              <a:rPr lang="en-US" sz="2800" dirty="0">
                <a:latin typeface="Palatino" pitchFamily="18" charset="0"/>
              </a:rPr>
              <a:t>21</a:t>
            </a:r>
            <a:r>
              <a:rPr lang="en-US" sz="2800" baseline="30000" dirty="0">
                <a:latin typeface="Palatino" pitchFamily="18" charset="0"/>
              </a:rPr>
              <a:t>st</a:t>
            </a:r>
            <a:r>
              <a:rPr lang="en-US" sz="2800" dirty="0">
                <a:latin typeface="Palatino" pitchFamily="18" charset="0"/>
              </a:rPr>
              <a:t> Century Skills</a:t>
            </a:r>
          </a:p>
          <a:p>
            <a:r>
              <a:rPr lang="en-US" sz="2800" dirty="0" smtClean="0">
                <a:latin typeface="Palatino" pitchFamily="18" charset="0"/>
              </a:rPr>
              <a:t>Communicate </a:t>
            </a:r>
            <a:r>
              <a:rPr lang="en-US" sz="2800" dirty="0">
                <a:latin typeface="Palatino" pitchFamily="18" charset="0"/>
              </a:rPr>
              <a:t>the curriculum content via problem solving and inquiry</a:t>
            </a:r>
          </a:p>
          <a:p>
            <a:r>
              <a:rPr lang="en-US" sz="2800" dirty="0" smtClean="0">
                <a:latin typeface="Palatino" pitchFamily="18" charset="0"/>
              </a:rPr>
              <a:t>Establish </a:t>
            </a:r>
            <a:r>
              <a:rPr lang="en-US" sz="2800" dirty="0">
                <a:latin typeface="Palatino" pitchFamily="18" charset="0"/>
              </a:rPr>
              <a:t>a student-centered learning environment</a:t>
            </a:r>
          </a:p>
          <a:p>
            <a:r>
              <a:rPr lang="en-US" sz="2800" dirty="0">
                <a:latin typeface="Palatino" pitchFamily="18" charset="0"/>
              </a:rPr>
              <a:t>Model collaboration skills with professional staff</a:t>
            </a:r>
          </a:p>
        </p:txBody>
      </p:sp>
      <p:sp>
        <p:nvSpPr>
          <p:cNvPr id="5" name="Slide Number Placeholder 4"/>
          <p:cNvSpPr>
            <a:spLocks noGrp="1"/>
          </p:cNvSpPr>
          <p:nvPr>
            <p:ph type="sldNum" sz="quarter" idx="12"/>
          </p:nvPr>
        </p:nvSpPr>
        <p:spPr/>
        <p:txBody>
          <a:bodyPr/>
          <a:lstStyle/>
          <a:p>
            <a:fld id="{AA72BC56-564E-4D26-9B2A-3517D808C37D}"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a:solidFill>
                  <a:srgbClr val="CC00CC"/>
                </a:solidFill>
              </a:rPr>
              <a:t>Examples of Goals</a:t>
            </a:r>
          </a:p>
        </p:txBody>
      </p:sp>
      <p:sp>
        <p:nvSpPr>
          <p:cNvPr id="129027" name="Rectangle 3"/>
          <p:cNvSpPr>
            <a:spLocks noGrp="1" noChangeArrowheads="1"/>
          </p:cNvSpPr>
          <p:nvPr>
            <p:ph type="body" idx="1"/>
          </p:nvPr>
        </p:nvSpPr>
        <p:spPr>
          <a:xfrm>
            <a:off x="1182688" y="1828800"/>
            <a:ext cx="7772400" cy="4343400"/>
          </a:xfrm>
        </p:spPr>
        <p:txBody>
          <a:bodyPr/>
          <a:lstStyle/>
          <a:p>
            <a:pPr marL="609600" indent="-609600">
              <a:buFont typeface="Wingdings" pitchFamily="2" charset="2"/>
              <a:buAutoNum type="arabicPeriod"/>
            </a:pPr>
            <a:r>
              <a:rPr lang="en-US" sz="2400" dirty="0" smtClean="0">
                <a:latin typeface="Palatino" pitchFamily="18" charset="0"/>
              </a:rPr>
              <a:t>The </a:t>
            </a:r>
            <a:r>
              <a:rPr lang="en-US" sz="2400" dirty="0" smtClean="0">
                <a:solidFill>
                  <a:schemeClr val="hlink"/>
                </a:solidFill>
                <a:latin typeface="Palatino" pitchFamily="18" charset="0"/>
              </a:rPr>
              <a:t>collaborative team of  teachers</a:t>
            </a:r>
            <a:r>
              <a:rPr lang="en-US" sz="2400" dirty="0" smtClean="0">
                <a:latin typeface="Palatino" pitchFamily="18" charset="0"/>
              </a:rPr>
              <a:t> will design and evaluate assessment tools needed for successful completion of the unit </a:t>
            </a:r>
          </a:p>
          <a:p>
            <a:pPr marL="609600" indent="-609600">
              <a:buFont typeface="Wingdings" pitchFamily="2" charset="2"/>
              <a:buAutoNum type="arabicPeriod"/>
            </a:pPr>
            <a:endParaRPr lang="en-US" sz="2400" dirty="0" smtClean="0">
              <a:solidFill>
                <a:schemeClr val="hlink"/>
              </a:solidFill>
              <a:latin typeface="Palatino" pitchFamily="18" charset="0"/>
            </a:endParaRPr>
          </a:p>
          <a:p>
            <a:pPr marL="609600" indent="-609600">
              <a:buFont typeface="Wingdings" pitchFamily="2" charset="2"/>
              <a:buAutoNum type="arabicPeriod"/>
            </a:pPr>
            <a:r>
              <a:rPr lang="en-US" sz="2400" dirty="0" smtClean="0">
                <a:solidFill>
                  <a:schemeClr val="hlink"/>
                </a:solidFill>
                <a:latin typeface="Palatino" pitchFamily="18" charset="0"/>
              </a:rPr>
              <a:t>Students </a:t>
            </a:r>
            <a:r>
              <a:rPr lang="en-US" sz="2400" dirty="0">
                <a:solidFill>
                  <a:schemeClr val="hlink"/>
                </a:solidFill>
                <a:latin typeface="Palatino" pitchFamily="18" charset="0"/>
              </a:rPr>
              <a:t>will examine</a:t>
            </a:r>
            <a:r>
              <a:rPr lang="en-US" sz="2400" dirty="0">
                <a:latin typeface="Palatino" pitchFamily="18" charset="0"/>
              </a:rPr>
              <a:t> </a:t>
            </a:r>
            <a:r>
              <a:rPr lang="en-US" sz="2400" dirty="0" smtClean="0">
                <a:latin typeface="Palatino" pitchFamily="18" charset="0"/>
              </a:rPr>
              <a:t>how the native Wisconsin people’s lives and traditions changed over time and how the communities are unique.</a:t>
            </a:r>
            <a:endParaRPr lang="en-US" sz="2400" dirty="0">
              <a:latin typeface="Palatino" pitchFamily="18" charset="0"/>
            </a:endParaRPr>
          </a:p>
          <a:p>
            <a:pPr marL="609600" indent="-609600">
              <a:buFont typeface="Wingdings" pitchFamily="2" charset="2"/>
              <a:buAutoNum type="arabicPeriod"/>
            </a:pPr>
            <a:endParaRPr lang="en-US" sz="2400" dirty="0">
              <a:solidFill>
                <a:schemeClr val="hlink"/>
              </a:solidFill>
              <a:latin typeface="Palatino" pitchFamily="18" charset="0"/>
            </a:endParaRPr>
          </a:p>
          <a:p>
            <a:pPr marL="609600" indent="-609600">
              <a:buFont typeface="Wingdings" pitchFamily="2" charset="2"/>
              <a:buAutoNum type="arabicPeriod"/>
            </a:pPr>
            <a:r>
              <a:rPr lang="en-US" sz="2400" dirty="0">
                <a:solidFill>
                  <a:schemeClr val="hlink"/>
                </a:solidFill>
                <a:latin typeface="Palatino" pitchFamily="18" charset="0"/>
              </a:rPr>
              <a:t>Students will work in collaborative</a:t>
            </a:r>
            <a:r>
              <a:rPr lang="en-US" sz="2400" dirty="0">
                <a:latin typeface="Palatino" pitchFamily="18" charset="0"/>
              </a:rPr>
              <a:t> groups to prioritize, define and solve problems related to their particular focus </a:t>
            </a:r>
          </a:p>
          <a:p>
            <a:pPr marL="609600" indent="-609600">
              <a:buFont typeface="Wingdings" pitchFamily="2" charset="2"/>
              <a:buAutoNum type="arabicPeriod"/>
            </a:pPr>
            <a:endParaRPr lang="en-US" sz="2400" dirty="0">
              <a:latin typeface="Palatino" pitchFamily="18" charset="0"/>
            </a:endParaRPr>
          </a:p>
          <a:p>
            <a:pPr marL="609600" indent="-609600"/>
            <a:endParaRPr lang="en-US" sz="2400" dirty="0">
              <a:latin typeface="Palatino" pitchFamily="18" charset="0"/>
            </a:endParaRPr>
          </a:p>
        </p:txBody>
      </p:sp>
      <p:sp>
        <p:nvSpPr>
          <p:cNvPr id="5" name="Slide Number Placeholder 4"/>
          <p:cNvSpPr>
            <a:spLocks noGrp="1"/>
          </p:cNvSpPr>
          <p:nvPr>
            <p:ph type="sldNum" sz="quarter" idx="12"/>
          </p:nvPr>
        </p:nvSpPr>
        <p:spPr/>
        <p:txBody>
          <a:bodyPr/>
          <a:lstStyle/>
          <a:p>
            <a:fld id="{AA72BC56-564E-4D26-9B2A-3517D808C37D}"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685800" y="304800"/>
            <a:ext cx="8229600" cy="1066800"/>
          </a:xfrm>
        </p:spPr>
        <p:txBody>
          <a:bodyPr/>
          <a:lstStyle/>
          <a:p>
            <a:r>
              <a:rPr lang="en-US" sz="4000">
                <a:solidFill>
                  <a:srgbClr val="990099"/>
                </a:solidFill>
              </a:rPr>
              <a:t>3. Unit Focus- Objectives examples</a:t>
            </a:r>
          </a:p>
        </p:txBody>
      </p:sp>
      <p:sp>
        <p:nvSpPr>
          <p:cNvPr id="130051" name="Rectangle 3"/>
          <p:cNvSpPr>
            <a:spLocks noGrp="1" noChangeArrowheads="1"/>
          </p:cNvSpPr>
          <p:nvPr>
            <p:ph type="body" idx="1"/>
          </p:nvPr>
        </p:nvSpPr>
        <p:spPr>
          <a:xfrm>
            <a:off x="685800" y="1905000"/>
            <a:ext cx="7772400" cy="4191000"/>
          </a:xfrm>
        </p:spPr>
        <p:txBody>
          <a:bodyPr/>
          <a:lstStyle/>
          <a:p>
            <a:pPr marL="609600" indent="-609600">
              <a:lnSpc>
                <a:spcPct val="80000"/>
              </a:lnSpc>
              <a:buFont typeface="Wingdings" pitchFamily="2" charset="2"/>
              <a:buAutoNum type="arabicPeriod"/>
            </a:pPr>
            <a:r>
              <a:rPr lang="en-US" sz="2400" dirty="0">
                <a:latin typeface="Palatino" pitchFamily="18" charset="0"/>
              </a:rPr>
              <a:t>The </a:t>
            </a:r>
            <a:r>
              <a:rPr lang="en-US" sz="2400" dirty="0">
                <a:solidFill>
                  <a:schemeClr val="hlink"/>
                </a:solidFill>
                <a:latin typeface="Palatino" pitchFamily="18" charset="0"/>
              </a:rPr>
              <a:t>student groups will brainstorm</a:t>
            </a:r>
            <a:r>
              <a:rPr lang="en-US" sz="2400" dirty="0">
                <a:latin typeface="Palatino" pitchFamily="18" charset="0"/>
              </a:rPr>
              <a:t> what they </a:t>
            </a:r>
            <a:r>
              <a:rPr lang="en-US" sz="2400" dirty="0">
                <a:solidFill>
                  <a:schemeClr val="hlink"/>
                </a:solidFill>
                <a:latin typeface="Palatino" pitchFamily="18" charset="0"/>
              </a:rPr>
              <a:t>presently know</a:t>
            </a:r>
            <a:r>
              <a:rPr lang="en-US" sz="2400" dirty="0">
                <a:latin typeface="Palatino" pitchFamily="18" charset="0"/>
              </a:rPr>
              <a:t> about </a:t>
            </a:r>
            <a:r>
              <a:rPr lang="en-US" sz="2400" dirty="0" smtClean="0">
                <a:latin typeface="Palatino" pitchFamily="18" charset="0"/>
              </a:rPr>
              <a:t>Wisconsin native people using </a:t>
            </a:r>
            <a:r>
              <a:rPr lang="en-US" sz="2400" dirty="0">
                <a:latin typeface="Palatino" pitchFamily="18" charset="0"/>
              </a:rPr>
              <a:t>a graphic organizer.</a:t>
            </a:r>
          </a:p>
          <a:p>
            <a:pPr marL="609600" indent="-609600">
              <a:lnSpc>
                <a:spcPct val="80000"/>
              </a:lnSpc>
              <a:buFont typeface="Wingdings" pitchFamily="2" charset="2"/>
              <a:buAutoNum type="arabicPeriod"/>
            </a:pPr>
            <a:endParaRPr lang="en-US" sz="2400" dirty="0">
              <a:latin typeface="Palatino" pitchFamily="18" charset="0"/>
            </a:endParaRPr>
          </a:p>
          <a:p>
            <a:pPr marL="609600" indent="-609600">
              <a:lnSpc>
                <a:spcPct val="80000"/>
              </a:lnSpc>
              <a:buFont typeface="Wingdings" pitchFamily="2" charset="2"/>
              <a:buAutoNum type="arabicPeriod"/>
            </a:pPr>
            <a:r>
              <a:rPr lang="en-US" sz="2400" dirty="0">
                <a:latin typeface="Palatino" pitchFamily="18" charset="0"/>
              </a:rPr>
              <a:t>Students will brainstorm </a:t>
            </a:r>
            <a:r>
              <a:rPr lang="en-US" sz="2400" dirty="0">
                <a:solidFill>
                  <a:schemeClr val="hlink"/>
                </a:solidFill>
                <a:latin typeface="Palatino" pitchFamily="18" charset="0"/>
              </a:rPr>
              <a:t>what they need to discover</a:t>
            </a:r>
            <a:r>
              <a:rPr lang="en-US" sz="2400" dirty="0">
                <a:latin typeface="Palatino" pitchFamily="18" charset="0"/>
              </a:rPr>
              <a:t> about the </a:t>
            </a:r>
            <a:r>
              <a:rPr lang="en-US" sz="2400" dirty="0" smtClean="0">
                <a:latin typeface="Palatino" pitchFamily="18" charset="0"/>
              </a:rPr>
              <a:t>Wisconsin native people and </a:t>
            </a:r>
            <a:r>
              <a:rPr lang="en-US" sz="2400" dirty="0">
                <a:latin typeface="Palatino" pitchFamily="18" charset="0"/>
              </a:rPr>
              <a:t>add to graphic organizer</a:t>
            </a:r>
          </a:p>
          <a:p>
            <a:pPr marL="609600" indent="-609600">
              <a:lnSpc>
                <a:spcPct val="80000"/>
              </a:lnSpc>
              <a:buFont typeface="Wingdings" pitchFamily="2" charset="2"/>
              <a:buAutoNum type="arabicPeriod"/>
            </a:pPr>
            <a:endParaRPr lang="en-US" sz="2400" dirty="0">
              <a:latin typeface="Palatino" pitchFamily="18" charset="0"/>
            </a:endParaRPr>
          </a:p>
          <a:p>
            <a:pPr marL="609600" indent="-609600">
              <a:lnSpc>
                <a:spcPct val="80000"/>
              </a:lnSpc>
              <a:buFont typeface="Wingdings" pitchFamily="2" charset="2"/>
              <a:buAutoNum type="arabicPeriod"/>
            </a:pPr>
            <a:r>
              <a:rPr lang="en-US" sz="2400" dirty="0" smtClean="0">
                <a:latin typeface="Palatino" pitchFamily="18" charset="0"/>
              </a:rPr>
              <a:t>Students will use the </a:t>
            </a:r>
            <a:r>
              <a:rPr lang="en-US" sz="2400" dirty="0" smtClean="0">
                <a:solidFill>
                  <a:schemeClr val="hlink"/>
                </a:solidFill>
                <a:latin typeface="Palatino" pitchFamily="18" charset="0"/>
              </a:rPr>
              <a:t>Big 6 problem solving model </a:t>
            </a:r>
            <a:r>
              <a:rPr lang="en-US" sz="2400" dirty="0" smtClean="0">
                <a:latin typeface="Palatino" pitchFamily="18" charset="0"/>
              </a:rPr>
              <a:t>to structure their research journey.</a:t>
            </a:r>
            <a:endParaRPr lang="en-US" sz="2400" dirty="0">
              <a:latin typeface="Palatino" pitchFamily="18" charset="0"/>
            </a:endParaRPr>
          </a:p>
        </p:txBody>
      </p:sp>
      <p:sp>
        <p:nvSpPr>
          <p:cNvPr id="5" name="Slide Number Placeholder 4"/>
          <p:cNvSpPr>
            <a:spLocks noGrp="1"/>
          </p:cNvSpPr>
          <p:nvPr>
            <p:ph type="sldNum" sz="quarter" idx="12"/>
          </p:nvPr>
        </p:nvSpPr>
        <p:spPr/>
        <p:txBody>
          <a:bodyPr/>
          <a:lstStyle/>
          <a:p>
            <a:fld id="{AA72BC56-564E-4D26-9B2A-3517D808C37D}"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1150938" y="371475"/>
            <a:ext cx="7793037" cy="1139825"/>
          </a:xfrm>
        </p:spPr>
        <p:txBody>
          <a:bodyPr/>
          <a:lstStyle/>
          <a:p>
            <a:r>
              <a:rPr lang="en-US">
                <a:solidFill>
                  <a:srgbClr val="9900CC"/>
                </a:solidFill>
              </a:rPr>
              <a:t>Brain Research</a:t>
            </a:r>
          </a:p>
        </p:txBody>
      </p:sp>
      <p:sp>
        <p:nvSpPr>
          <p:cNvPr id="80899" name="Rectangle 3"/>
          <p:cNvSpPr>
            <a:spLocks noGrp="1" noChangeArrowheads="1"/>
          </p:cNvSpPr>
          <p:nvPr>
            <p:ph type="body" idx="1"/>
          </p:nvPr>
        </p:nvSpPr>
        <p:spPr>
          <a:xfrm>
            <a:off x="1531938" y="2514600"/>
            <a:ext cx="7073900" cy="3614738"/>
          </a:xfrm>
        </p:spPr>
        <p:txBody>
          <a:bodyPr/>
          <a:lstStyle/>
          <a:p>
            <a:r>
              <a:rPr lang="en-US">
                <a:solidFill>
                  <a:srgbClr val="990099"/>
                </a:solidFill>
                <a:latin typeface="Palatino" pitchFamily="18" charset="0"/>
              </a:rPr>
              <a:t>The brain “creates” information experiences through mental activities</a:t>
            </a:r>
            <a:r>
              <a:rPr lang="en-US">
                <a:latin typeface="Palatino" pitchFamily="18" charset="0"/>
              </a:rPr>
              <a:t> such as </a:t>
            </a:r>
          </a:p>
          <a:p>
            <a:pPr lvl="1"/>
            <a:r>
              <a:rPr lang="en-US">
                <a:latin typeface="Palatino" pitchFamily="18" charset="0"/>
              </a:rPr>
              <a:t>comparing and contrasting, </a:t>
            </a:r>
          </a:p>
          <a:p>
            <a:pPr lvl="1"/>
            <a:r>
              <a:rPr lang="en-US">
                <a:latin typeface="Palatino" pitchFamily="18" charset="0"/>
              </a:rPr>
              <a:t>inferencing,</a:t>
            </a:r>
          </a:p>
          <a:p>
            <a:pPr lvl="1"/>
            <a:r>
              <a:rPr lang="en-US">
                <a:latin typeface="Palatino" pitchFamily="18" charset="0"/>
              </a:rPr>
              <a:t>interpreting and </a:t>
            </a:r>
          </a:p>
          <a:p>
            <a:pPr lvl="1"/>
            <a:r>
              <a:rPr lang="en-US">
                <a:latin typeface="Palatino" pitchFamily="18" charset="0"/>
              </a:rPr>
              <a:t>categorizing.</a:t>
            </a:r>
          </a:p>
        </p:txBody>
      </p:sp>
      <p:sp>
        <p:nvSpPr>
          <p:cNvPr id="5" name="Slide Number Placeholder 4"/>
          <p:cNvSpPr>
            <a:spLocks noGrp="1"/>
          </p:cNvSpPr>
          <p:nvPr>
            <p:ph type="sldNum" sz="quarter" idx="12"/>
          </p:nvPr>
        </p:nvSpPr>
        <p:spPr/>
        <p:txBody>
          <a:bodyPr/>
          <a:lstStyle/>
          <a:p>
            <a:fld id="{AA72BC56-564E-4D26-9B2A-3517D808C37D}"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1556" name="Picture 4"/>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691BF821-668D-4BB3-83CF-CC3490391FD5}"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1219200" y="304800"/>
            <a:ext cx="7239000" cy="1295400"/>
          </a:xfrm>
        </p:spPr>
        <p:txBody>
          <a:bodyPr/>
          <a:lstStyle/>
          <a:p>
            <a:r>
              <a:rPr lang="en-US" sz="4000">
                <a:solidFill>
                  <a:srgbClr val="000099"/>
                </a:solidFill>
              </a:rPr>
              <a:t>3. Unit Focus - Standards Alignment</a:t>
            </a:r>
            <a:endParaRPr lang="en-US" sz="4000"/>
          </a:p>
        </p:txBody>
      </p:sp>
      <p:sp>
        <p:nvSpPr>
          <p:cNvPr id="131075" name="Rectangle 3"/>
          <p:cNvSpPr>
            <a:spLocks noGrp="1" noChangeArrowheads="1"/>
          </p:cNvSpPr>
          <p:nvPr>
            <p:ph type="body" idx="1"/>
          </p:nvPr>
        </p:nvSpPr>
        <p:spPr>
          <a:xfrm>
            <a:off x="685800" y="2057400"/>
            <a:ext cx="7772400" cy="4038600"/>
          </a:xfrm>
        </p:spPr>
        <p:txBody>
          <a:bodyPr/>
          <a:lstStyle/>
          <a:p>
            <a:pPr>
              <a:lnSpc>
                <a:spcPct val="90000"/>
              </a:lnSpc>
            </a:pPr>
            <a:r>
              <a:rPr lang="en-US" dirty="0" smtClean="0">
                <a:solidFill>
                  <a:schemeClr val="hlink"/>
                </a:solidFill>
                <a:latin typeface="Palatino" pitchFamily="18" charset="0"/>
              </a:rPr>
              <a:t>Social Studies Connections</a:t>
            </a:r>
            <a:r>
              <a:rPr lang="en-US" dirty="0">
                <a:solidFill>
                  <a:schemeClr val="hlink"/>
                </a:solidFill>
                <a:latin typeface="Palatino" pitchFamily="18" charset="0"/>
              </a:rPr>
              <a:t>: Content Level</a:t>
            </a:r>
          </a:p>
          <a:p>
            <a:pPr lvl="1">
              <a:lnSpc>
                <a:spcPct val="90000"/>
              </a:lnSpc>
            </a:pPr>
            <a:r>
              <a:rPr lang="en-US" dirty="0" smtClean="0">
                <a:latin typeface="Palatino" pitchFamily="18" charset="0"/>
              </a:rPr>
              <a:t>B.4.10</a:t>
            </a:r>
            <a:r>
              <a:rPr lang="en-US" dirty="0">
                <a:latin typeface="Palatino" pitchFamily="18" charset="0"/>
              </a:rPr>
              <a:t>	Performance Level: </a:t>
            </a:r>
            <a:r>
              <a:rPr lang="en-US" dirty="0" smtClean="0">
                <a:latin typeface="Palatino" pitchFamily="18" charset="0"/>
              </a:rPr>
              <a:t>Explain the history, culture, tribal sovereignty, and current status of the American Indian tribes and bands in Wisconsin</a:t>
            </a:r>
            <a:r>
              <a:rPr lang="en-US" b="1" dirty="0">
                <a:latin typeface="Palatino" pitchFamily="18" charset="0"/>
              </a:rPr>
              <a:t>	</a:t>
            </a:r>
          </a:p>
          <a:p>
            <a:pPr>
              <a:lnSpc>
                <a:spcPct val="90000"/>
              </a:lnSpc>
            </a:pPr>
            <a:r>
              <a:rPr lang="en-US" dirty="0">
                <a:solidFill>
                  <a:schemeClr val="hlink"/>
                </a:solidFill>
                <a:latin typeface="Palatino" pitchFamily="18" charset="0"/>
              </a:rPr>
              <a:t>Information and Inquiry: Content Level</a:t>
            </a:r>
            <a:endParaRPr lang="en-US" sz="2800" dirty="0">
              <a:solidFill>
                <a:schemeClr val="hlink"/>
              </a:solidFill>
              <a:latin typeface="Palatino" pitchFamily="18" charset="0"/>
            </a:endParaRPr>
          </a:p>
          <a:p>
            <a:pPr lvl="1">
              <a:lnSpc>
                <a:spcPct val="90000"/>
              </a:lnSpc>
              <a:buClr>
                <a:schemeClr val="tx1"/>
              </a:buClr>
              <a:buFontTx/>
              <a:buChar char="—"/>
            </a:pPr>
            <a:r>
              <a:rPr lang="en-US" dirty="0">
                <a:latin typeface="Palatino" pitchFamily="18" charset="0"/>
              </a:rPr>
              <a:t>B.4.1 Performance Level: determine what is already known about the information problem or question	</a:t>
            </a:r>
          </a:p>
          <a:p>
            <a:pPr>
              <a:lnSpc>
                <a:spcPct val="90000"/>
              </a:lnSpc>
            </a:pPr>
            <a:endParaRPr lang="en-US" dirty="0">
              <a:latin typeface="Palatino" pitchFamily="18" charset="0"/>
            </a:endParaRPr>
          </a:p>
        </p:txBody>
      </p:sp>
      <p:sp>
        <p:nvSpPr>
          <p:cNvPr id="5" name="Slide Number Placeholder 4"/>
          <p:cNvSpPr>
            <a:spLocks noGrp="1"/>
          </p:cNvSpPr>
          <p:nvPr>
            <p:ph type="sldNum" sz="quarter" idx="12"/>
          </p:nvPr>
        </p:nvSpPr>
        <p:spPr/>
        <p:txBody>
          <a:bodyPr/>
          <a:lstStyle/>
          <a:p>
            <a:fld id="{AA72BC56-564E-4D26-9B2A-3517D808C37D}"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US">
                <a:solidFill>
                  <a:srgbClr val="9933FF"/>
                </a:solidFill>
              </a:rPr>
              <a:t>4. Planning Process (Who, What, Where, When)</a:t>
            </a:r>
            <a:endParaRPr lang="en-US"/>
          </a:p>
        </p:txBody>
      </p:sp>
      <p:sp>
        <p:nvSpPr>
          <p:cNvPr id="132099" name="Rectangle 3"/>
          <p:cNvSpPr>
            <a:spLocks noGrp="1" noChangeArrowheads="1"/>
          </p:cNvSpPr>
          <p:nvPr>
            <p:ph type="body" idx="1"/>
          </p:nvPr>
        </p:nvSpPr>
        <p:spPr/>
        <p:txBody>
          <a:bodyPr/>
          <a:lstStyle/>
          <a:p>
            <a:pPr>
              <a:lnSpc>
                <a:spcPct val="90000"/>
              </a:lnSpc>
            </a:pPr>
            <a:r>
              <a:rPr lang="en-US">
                <a:latin typeface="Palatino" pitchFamily="18" charset="0"/>
              </a:rPr>
              <a:t>Who designs plan?</a:t>
            </a:r>
          </a:p>
          <a:p>
            <a:pPr>
              <a:lnSpc>
                <a:spcPct val="90000"/>
              </a:lnSpc>
            </a:pPr>
            <a:r>
              <a:rPr lang="en-US">
                <a:latin typeface="Palatino" pitchFamily="18" charset="0"/>
              </a:rPr>
              <a:t>What are the specific roles and responsibilities of the design team?</a:t>
            </a:r>
          </a:p>
          <a:p>
            <a:pPr>
              <a:lnSpc>
                <a:spcPct val="90000"/>
              </a:lnSpc>
            </a:pPr>
            <a:r>
              <a:rPr lang="en-US">
                <a:latin typeface="Palatino" pitchFamily="18" charset="0"/>
              </a:rPr>
              <a:t>What are the student expectations? </a:t>
            </a:r>
          </a:p>
          <a:p>
            <a:pPr lvl="1">
              <a:lnSpc>
                <a:spcPct val="90000"/>
              </a:lnSpc>
            </a:pPr>
            <a:r>
              <a:rPr lang="en-US">
                <a:latin typeface="Palatino" pitchFamily="18" charset="0"/>
              </a:rPr>
              <a:t>some are basic</a:t>
            </a:r>
          </a:p>
          <a:p>
            <a:pPr lvl="1">
              <a:lnSpc>
                <a:spcPct val="90000"/>
              </a:lnSpc>
            </a:pPr>
            <a:r>
              <a:rPr lang="en-US">
                <a:latin typeface="Palatino" pitchFamily="18" charset="0"/>
              </a:rPr>
              <a:t>some are developmental or scaffolded</a:t>
            </a:r>
          </a:p>
          <a:p>
            <a:pPr>
              <a:lnSpc>
                <a:spcPct val="90000"/>
              </a:lnSpc>
            </a:pPr>
            <a:r>
              <a:rPr lang="en-US">
                <a:latin typeface="Palatino" pitchFamily="18" charset="0"/>
              </a:rPr>
              <a:t>What is the Timeline?</a:t>
            </a:r>
          </a:p>
          <a:p>
            <a:pPr lvl="1">
              <a:lnSpc>
                <a:spcPct val="90000"/>
              </a:lnSpc>
            </a:pPr>
            <a:r>
              <a:rPr lang="en-US">
                <a:latin typeface="Palatino" pitchFamily="18" charset="0"/>
              </a:rPr>
              <a:t>Realistic &gt; Considers others &gt; Communicating</a:t>
            </a:r>
          </a:p>
        </p:txBody>
      </p:sp>
      <p:sp>
        <p:nvSpPr>
          <p:cNvPr id="5" name="Slide Number Placeholder 4"/>
          <p:cNvSpPr>
            <a:spLocks noGrp="1"/>
          </p:cNvSpPr>
          <p:nvPr>
            <p:ph type="sldNum" sz="quarter" idx="12"/>
          </p:nvPr>
        </p:nvSpPr>
        <p:spPr/>
        <p:txBody>
          <a:bodyPr/>
          <a:lstStyle/>
          <a:p>
            <a:fld id="{AA72BC56-564E-4D26-9B2A-3517D808C37D}"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r>
              <a:rPr lang="en-US">
                <a:solidFill>
                  <a:srgbClr val="9933FF"/>
                </a:solidFill>
              </a:rPr>
              <a:t>5. Problem/s and Scenarios</a:t>
            </a:r>
            <a:endParaRPr lang="en-US"/>
          </a:p>
        </p:txBody>
      </p:sp>
      <p:sp>
        <p:nvSpPr>
          <p:cNvPr id="134147" name="Rectangle 3"/>
          <p:cNvSpPr>
            <a:spLocks noGrp="1" noChangeArrowheads="1"/>
          </p:cNvSpPr>
          <p:nvPr>
            <p:ph type="body" idx="1"/>
          </p:nvPr>
        </p:nvSpPr>
        <p:spPr>
          <a:xfrm>
            <a:off x="1182688" y="2286000"/>
            <a:ext cx="7772400" cy="3846513"/>
          </a:xfrm>
        </p:spPr>
        <p:txBody>
          <a:bodyPr/>
          <a:lstStyle/>
          <a:p>
            <a:r>
              <a:rPr lang="en-US" dirty="0">
                <a:latin typeface="Palatino" pitchFamily="18" charset="0"/>
              </a:rPr>
              <a:t>Foundation of the assignment</a:t>
            </a:r>
          </a:p>
          <a:p>
            <a:r>
              <a:rPr lang="en-US" dirty="0">
                <a:latin typeface="Palatino" pitchFamily="18" charset="0"/>
              </a:rPr>
              <a:t>Bloom’s Taxonomy</a:t>
            </a:r>
          </a:p>
          <a:p>
            <a:r>
              <a:rPr lang="en-US" dirty="0">
                <a:latin typeface="Palatino" pitchFamily="18" charset="0"/>
              </a:rPr>
              <a:t>Inquiry </a:t>
            </a:r>
            <a:r>
              <a:rPr lang="en-US" dirty="0" smtClean="0">
                <a:latin typeface="Palatino" pitchFamily="18" charset="0"/>
              </a:rPr>
              <a:t>questions</a:t>
            </a:r>
          </a:p>
          <a:p>
            <a:r>
              <a:rPr lang="en-US" dirty="0" smtClean="0">
                <a:latin typeface="Palatino" pitchFamily="18" charset="0"/>
              </a:rPr>
              <a:t>Thinking Like an Historian</a:t>
            </a:r>
          </a:p>
          <a:p>
            <a:r>
              <a:rPr lang="en-US" dirty="0" smtClean="0">
                <a:latin typeface="Palatino" pitchFamily="18" charset="0"/>
              </a:rPr>
              <a:t>Big 6 Research Model</a:t>
            </a:r>
            <a:endParaRPr lang="en-US" dirty="0">
              <a:latin typeface="Palatino" pitchFamily="18" charset="0"/>
            </a:endParaRPr>
          </a:p>
        </p:txBody>
      </p:sp>
      <p:sp>
        <p:nvSpPr>
          <p:cNvPr id="5" name="Slide Number Placeholder 4"/>
          <p:cNvSpPr>
            <a:spLocks noGrp="1"/>
          </p:cNvSpPr>
          <p:nvPr>
            <p:ph type="sldNum" sz="quarter" idx="12"/>
          </p:nvPr>
        </p:nvSpPr>
        <p:spPr/>
        <p:txBody>
          <a:bodyPr/>
          <a:lstStyle/>
          <a:p>
            <a:fld id="{AA72BC56-564E-4D26-9B2A-3517D808C37D}" type="slidenum">
              <a:rPr lang="en-US" smtClean="0"/>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685800" y="228600"/>
            <a:ext cx="7772400" cy="1066800"/>
          </a:xfrm>
        </p:spPr>
        <p:txBody>
          <a:bodyPr/>
          <a:lstStyle/>
          <a:p>
            <a:r>
              <a:rPr lang="en-US" sz="3600" dirty="0" smtClean="0">
                <a:solidFill>
                  <a:srgbClr val="CC00CC"/>
                </a:solidFill>
              </a:rPr>
              <a:t>4</a:t>
            </a:r>
            <a:r>
              <a:rPr lang="en-US" sz="3600" baseline="30000" dirty="0" smtClean="0">
                <a:solidFill>
                  <a:srgbClr val="CC00CC"/>
                </a:solidFill>
              </a:rPr>
              <a:t>th</a:t>
            </a:r>
            <a:r>
              <a:rPr lang="en-US" sz="3600" dirty="0" smtClean="0">
                <a:solidFill>
                  <a:srgbClr val="CC00CC"/>
                </a:solidFill>
              </a:rPr>
              <a:t> Grade example – </a:t>
            </a:r>
            <a:r>
              <a:rPr lang="en-US" sz="3600" dirty="0">
                <a:solidFill>
                  <a:srgbClr val="CC00CC"/>
                </a:solidFill>
              </a:rPr>
              <a:t>states or regions</a:t>
            </a:r>
            <a:endParaRPr lang="en-US" sz="3600" dirty="0"/>
          </a:p>
        </p:txBody>
      </p:sp>
      <p:sp>
        <p:nvSpPr>
          <p:cNvPr id="138243" name="Rectangle 3"/>
          <p:cNvSpPr>
            <a:spLocks noGrp="1" noChangeArrowheads="1"/>
          </p:cNvSpPr>
          <p:nvPr>
            <p:ph type="body" sz="half" idx="1"/>
          </p:nvPr>
        </p:nvSpPr>
        <p:spPr>
          <a:xfrm>
            <a:off x="685800" y="1676400"/>
            <a:ext cx="3810000" cy="4419600"/>
          </a:xfrm>
        </p:spPr>
        <p:txBody>
          <a:bodyPr/>
          <a:lstStyle/>
          <a:p>
            <a:r>
              <a:rPr lang="en-US">
                <a:latin typeface="Palatino" pitchFamily="18" charset="0"/>
              </a:rPr>
              <a:t>A local travel agent has asked for our help in planning brochures for family vacationers.</a:t>
            </a:r>
          </a:p>
          <a:p>
            <a:r>
              <a:rPr lang="en-US">
                <a:latin typeface="Palatino" pitchFamily="18" charset="0"/>
              </a:rPr>
              <a:t>What do we need to research and how can we present the information in a “kid friendly” way?</a:t>
            </a:r>
          </a:p>
          <a:p>
            <a:endParaRPr lang="en-US">
              <a:latin typeface="Palatino" pitchFamily="18" charset="0"/>
            </a:endParaRPr>
          </a:p>
          <a:p>
            <a:pPr>
              <a:buFont typeface="Wingdings" pitchFamily="2" charset="2"/>
              <a:buNone/>
            </a:pPr>
            <a:r>
              <a:rPr lang="en-US"/>
              <a:t>		</a:t>
            </a:r>
          </a:p>
          <a:p>
            <a:pPr>
              <a:buFont typeface="Wingdings" pitchFamily="2" charset="2"/>
              <a:buNone/>
            </a:pPr>
            <a:r>
              <a:rPr lang="en-US"/>
              <a:t>		</a:t>
            </a:r>
          </a:p>
        </p:txBody>
      </p:sp>
      <p:sp>
        <p:nvSpPr>
          <p:cNvPr id="138244" name="Rectangle 4"/>
          <p:cNvSpPr>
            <a:spLocks noGrp="1" noChangeArrowheads="1"/>
          </p:cNvSpPr>
          <p:nvPr>
            <p:ph type="body" sz="half" idx="2"/>
          </p:nvPr>
        </p:nvSpPr>
        <p:spPr>
          <a:xfrm>
            <a:off x="4648200" y="1600200"/>
            <a:ext cx="3810000" cy="4495800"/>
          </a:xfrm>
        </p:spPr>
        <p:txBody>
          <a:bodyPr/>
          <a:lstStyle/>
          <a:p>
            <a:pPr>
              <a:buClr>
                <a:schemeClr val="accent2"/>
              </a:buClr>
              <a:buFont typeface="Monotype Sorts" pitchFamily="2" charset="2"/>
              <a:buChar char="3"/>
            </a:pPr>
            <a:r>
              <a:rPr lang="en-US" sz="2400">
                <a:latin typeface="Palatino" pitchFamily="18" charset="0"/>
              </a:rPr>
              <a:t>Historical information?</a:t>
            </a:r>
          </a:p>
          <a:p>
            <a:pPr>
              <a:buClr>
                <a:schemeClr val="accent2"/>
              </a:buClr>
              <a:buFont typeface="Monotype Sorts" pitchFamily="2" charset="2"/>
              <a:buChar char="3"/>
            </a:pPr>
            <a:r>
              <a:rPr lang="en-US" sz="2400">
                <a:latin typeface="Palatino" pitchFamily="18" charset="0"/>
              </a:rPr>
              <a:t>National and state parks?</a:t>
            </a:r>
          </a:p>
          <a:p>
            <a:pPr>
              <a:buClr>
                <a:schemeClr val="accent2"/>
              </a:buClr>
              <a:buFont typeface="Monotype Sorts" pitchFamily="2" charset="2"/>
              <a:buChar char="3"/>
            </a:pPr>
            <a:r>
              <a:rPr lang="en-US" sz="2400">
                <a:latin typeface="Palatino" pitchFamily="18" charset="0"/>
              </a:rPr>
              <a:t>Other attractions along the way?</a:t>
            </a:r>
          </a:p>
          <a:p>
            <a:pPr>
              <a:buClr>
                <a:schemeClr val="accent2"/>
              </a:buClr>
              <a:buFont typeface="Monotype Sorts" pitchFamily="2" charset="2"/>
              <a:buChar char="3"/>
            </a:pPr>
            <a:r>
              <a:rPr lang="en-US" sz="2400">
                <a:latin typeface="Palatino" pitchFamily="18" charset="0"/>
              </a:rPr>
              <a:t>Daily mileage?</a:t>
            </a:r>
          </a:p>
          <a:p>
            <a:pPr>
              <a:buClr>
                <a:schemeClr val="accent2"/>
              </a:buClr>
              <a:buFont typeface="Monotype Sorts" pitchFamily="2" charset="2"/>
              <a:buChar char="3"/>
            </a:pPr>
            <a:r>
              <a:rPr lang="en-US" sz="2400">
                <a:latin typeface="Palatino" pitchFamily="18" charset="0"/>
              </a:rPr>
              <a:t>Potential hazards?</a:t>
            </a:r>
          </a:p>
          <a:p>
            <a:pPr>
              <a:buClr>
                <a:schemeClr val="accent2"/>
              </a:buClr>
              <a:buFont typeface="Monotype Sorts" pitchFamily="2" charset="2"/>
              <a:buChar char="3"/>
            </a:pPr>
            <a:r>
              <a:rPr lang="en-US" sz="2400">
                <a:latin typeface="Palatino" pitchFamily="18" charset="0"/>
              </a:rPr>
              <a:t>Local wildlife?</a:t>
            </a:r>
          </a:p>
          <a:p>
            <a:pPr>
              <a:buClr>
                <a:schemeClr val="accent2"/>
              </a:buClr>
              <a:buFont typeface="Monotype Sorts" pitchFamily="2" charset="2"/>
              <a:buChar char="3"/>
            </a:pPr>
            <a:r>
              <a:rPr lang="en-US" sz="2400">
                <a:latin typeface="Palatino" pitchFamily="18" charset="0"/>
              </a:rPr>
              <a:t>Recommended campsites and restaurants?</a:t>
            </a:r>
          </a:p>
          <a:p>
            <a:pPr>
              <a:buClr>
                <a:schemeClr val="accent2"/>
              </a:buClr>
              <a:buFont typeface="Monotype Sorts" pitchFamily="2" charset="2"/>
              <a:buChar char="3"/>
            </a:pPr>
            <a:r>
              <a:rPr lang="en-US" sz="2400">
                <a:latin typeface="Palatino" pitchFamily="18" charset="0"/>
              </a:rPr>
              <a:t>Temperature ranges?</a:t>
            </a:r>
          </a:p>
        </p:txBody>
      </p:sp>
      <p:sp>
        <p:nvSpPr>
          <p:cNvPr id="6" name="Slide Number Placeholder 5"/>
          <p:cNvSpPr>
            <a:spLocks noGrp="1"/>
          </p:cNvSpPr>
          <p:nvPr>
            <p:ph type="sldNum" sz="quarter" idx="12"/>
          </p:nvPr>
        </p:nvSpPr>
        <p:spPr/>
        <p:txBody>
          <a:bodyPr/>
          <a:lstStyle/>
          <a:p>
            <a:fld id="{C9E4B7DC-C2F7-40FB-B207-B73DE4EB8494}" type="slidenum">
              <a:rPr lang="en-US" smtClean="0"/>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990600" y="304800"/>
            <a:ext cx="7772400" cy="1143000"/>
          </a:xfrm>
        </p:spPr>
        <p:txBody>
          <a:bodyPr/>
          <a:lstStyle/>
          <a:p>
            <a:r>
              <a:rPr lang="en-US" sz="4000" b="1" dirty="0" smtClean="0">
                <a:solidFill>
                  <a:srgbClr val="800080"/>
                </a:solidFill>
              </a:rPr>
              <a:t>Summary - 21</a:t>
            </a:r>
            <a:r>
              <a:rPr lang="en-US" sz="4000" b="1" baseline="30000" dirty="0" smtClean="0">
                <a:solidFill>
                  <a:srgbClr val="800080"/>
                </a:solidFill>
              </a:rPr>
              <a:t>st</a:t>
            </a:r>
            <a:r>
              <a:rPr lang="en-US" sz="4000" b="1" dirty="0" smtClean="0">
                <a:solidFill>
                  <a:srgbClr val="800080"/>
                </a:solidFill>
              </a:rPr>
              <a:t> Century Skills – Team Approach</a:t>
            </a:r>
            <a:endParaRPr lang="en-US" sz="4000" dirty="0"/>
          </a:p>
        </p:txBody>
      </p:sp>
      <p:sp>
        <p:nvSpPr>
          <p:cNvPr id="146435" name="Rectangle 3"/>
          <p:cNvSpPr>
            <a:spLocks noGrp="1" noChangeArrowheads="1"/>
          </p:cNvSpPr>
          <p:nvPr>
            <p:ph type="body" idx="1"/>
          </p:nvPr>
        </p:nvSpPr>
        <p:spPr>
          <a:xfrm>
            <a:off x="685800" y="1981200"/>
            <a:ext cx="7772400" cy="4648200"/>
          </a:xfrm>
        </p:spPr>
        <p:txBody>
          <a:bodyPr/>
          <a:lstStyle/>
          <a:p>
            <a:pPr>
              <a:lnSpc>
                <a:spcPct val="80000"/>
              </a:lnSpc>
            </a:pPr>
            <a:r>
              <a:rPr lang="en-US" sz="2400" dirty="0" smtClean="0">
                <a:latin typeface="Palatino" pitchFamily="18" charset="0"/>
              </a:rPr>
              <a:t>Recognize </a:t>
            </a:r>
            <a:r>
              <a:rPr lang="en-US" sz="2400" dirty="0">
                <a:latin typeface="Palatino" pitchFamily="18" charset="0"/>
              </a:rPr>
              <a:t>the </a:t>
            </a:r>
            <a:r>
              <a:rPr lang="en-US" sz="2400" dirty="0">
                <a:solidFill>
                  <a:schemeClr val="hlink"/>
                </a:solidFill>
                <a:latin typeface="Palatino" pitchFamily="18" charset="0"/>
              </a:rPr>
              <a:t>evolving roles</a:t>
            </a:r>
            <a:r>
              <a:rPr lang="en-US" sz="2400" dirty="0">
                <a:latin typeface="Palatino" pitchFamily="18" charset="0"/>
              </a:rPr>
              <a:t> of teachers, library media specialists, technology coordinators, and staff support</a:t>
            </a:r>
          </a:p>
          <a:p>
            <a:pPr>
              <a:lnSpc>
                <a:spcPct val="80000"/>
              </a:lnSpc>
              <a:buFont typeface="Wingdings" pitchFamily="2" charset="2"/>
              <a:buNone/>
            </a:pPr>
            <a:endParaRPr lang="en-US" sz="2400" b="1" dirty="0">
              <a:latin typeface="Palatino" pitchFamily="18" charset="0"/>
            </a:endParaRPr>
          </a:p>
          <a:p>
            <a:pPr>
              <a:lnSpc>
                <a:spcPct val="80000"/>
              </a:lnSpc>
            </a:pPr>
            <a:r>
              <a:rPr lang="en-US" sz="2400" i="1" dirty="0">
                <a:latin typeface="Palatino" pitchFamily="18" charset="0"/>
              </a:rPr>
              <a:t>Plan for </a:t>
            </a:r>
            <a:r>
              <a:rPr lang="en-US" sz="2400" i="1" dirty="0">
                <a:solidFill>
                  <a:schemeClr val="hlink"/>
                </a:solidFill>
                <a:latin typeface="Palatino" pitchFamily="18" charset="0"/>
              </a:rPr>
              <a:t>flexible </a:t>
            </a:r>
            <a:r>
              <a:rPr lang="en-US" sz="2400" i="1" dirty="0" smtClean="0">
                <a:solidFill>
                  <a:schemeClr val="hlink"/>
                </a:solidFill>
                <a:latin typeface="Palatino" pitchFamily="18" charset="0"/>
              </a:rPr>
              <a:t>scheduling</a:t>
            </a:r>
            <a:endParaRPr lang="en-US" sz="2400" i="1" dirty="0">
              <a:latin typeface="Palatino" pitchFamily="18" charset="0"/>
            </a:endParaRPr>
          </a:p>
          <a:p>
            <a:pPr>
              <a:lnSpc>
                <a:spcPct val="80000"/>
              </a:lnSpc>
              <a:buFont typeface="Wingdings" pitchFamily="2" charset="2"/>
              <a:buNone/>
            </a:pPr>
            <a:endParaRPr lang="en-US" sz="2400" dirty="0">
              <a:latin typeface="Palatino" pitchFamily="18" charset="0"/>
            </a:endParaRPr>
          </a:p>
          <a:p>
            <a:pPr>
              <a:lnSpc>
                <a:spcPct val="80000"/>
              </a:lnSpc>
            </a:pPr>
            <a:r>
              <a:rPr lang="en-US" sz="2400" dirty="0" smtClean="0">
                <a:latin typeface="Palatino" pitchFamily="18" charset="0"/>
              </a:rPr>
              <a:t>Practice </a:t>
            </a:r>
            <a:r>
              <a:rPr lang="en-US" sz="2400" dirty="0" smtClean="0">
                <a:solidFill>
                  <a:schemeClr val="hlink"/>
                </a:solidFill>
                <a:latin typeface="Palatino" pitchFamily="18" charset="0"/>
              </a:rPr>
              <a:t>collaboration </a:t>
            </a:r>
            <a:r>
              <a:rPr lang="en-US" sz="2400" dirty="0">
                <a:solidFill>
                  <a:schemeClr val="hlink"/>
                </a:solidFill>
                <a:latin typeface="Palatino" pitchFamily="18" charset="0"/>
              </a:rPr>
              <a:t>and facilitation skills</a:t>
            </a:r>
          </a:p>
          <a:p>
            <a:pPr>
              <a:lnSpc>
                <a:spcPct val="80000"/>
              </a:lnSpc>
              <a:buFont typeface="Wingdings" pitchFamily="2" charset="2"/>
              <a:buNone/>
            </a:pPr>
            <a:endParaRPr lang="en-US" sz="2400" dirty="0">
              <a:solidFill>
                <a:schemeClr val="hlink"/>
              </a:solidFill>
              <a:latin typeface="Palatino" pitchFamily="18" charset="0"/>
            </a:endParaRPr>
          </a:p>
          <a:p>
            <a:pPr>
              <a:lnSpc>
                <a:spcPct val="80000"/>
              </a:lnSpc>
            </a:pPr>
            <a:r>
              <a:rPr lang="en-US" sz="2400" dirty="0">
                <a:latin typeface="Palatino" pitchFamily="18" charset="0"/>
              </a:rPr>
              <a:t>Plan for time to </a:t>
            </a:r>
            <a:r>
              <a:rPr lang="en-US" sz="2400" dirty="0">
                <a:solidFill>
                  <a:schemeClr val="hlink"/>
                </a:solidFill>
                <a:latin typeface="Palatino" pitchFamily="18" charset="0"/>
              </a:rPr>
              <a:t>collaborate</a:t>
            </a:r>
            <a:r>
              <a:rPr lang="en-US" sz="2400" dirty="0">
                <a:latin typeface="Palatino" pitchFamily="18" charset="0"/>
              </a:rPr>
              <a:t> on designing </a:t>
            </a:r>
            <a:r>
              <a:rPr lang="en-US" sz="2400" dirty="0" smtClean="0">
                <a:latin typeface="Palatino" pitchFamily="18" charset="0"/>
              </a:rPr>
              <a:t>21</a:t>
            </a:r>
            <a:r>
              <a:rPr lang="en-US" sz="2400" baseline="30000" dirty="0" smtClean="0">
                <a:latin typeface="Palatino" pitchFamily="18" charset="0"/>
              </a:rPr>
              <a:t>st</a:t>
            </a:r>
            <a:r>
              <a:rPr lang="en-US" sz="2400" dirty="0" smtClean="0">
                <a:latin typeface="Palatino" pitchFamily="18" charset="0"/>
              </a:rPr>
              <a:t> Century Skills </a:t>
            </a:r>
            <a:r>
              <a:rPr lang="en-US" sz="2400" dirty="0">
                <a:latin typeface="Palatino" pitchFamily="18" charset="0"/>
              </a:rPr>
              <a:t>units</a:t>
            </a:r>
          </a:p>
          <a:p>
            <a:pPr>
              <a:lnSpc>
                <a:spcPct val="80000"/>
              </a:lnSpc>
              <a:buFont typeface="Wingdings" pitchFamily="2" charset="2"/>
              <a:buNone/>
            </a:pPr>
            <a:endParaRPr lang="en-US" sz="2400" dirty="0">
              <a:latin typeface="Palatino" pitchFamily="18" charset="0"/>
            </a:endParaRPr>
          </a:p>
          <a:p>
            <a:pPr>
              <a:lnSpc>
                <a:spcPct val="80000"/>
              </a:lnSpc>
            </a:pPr>
            <a:r>
              <a:rPr lang="en-US" sz="2400" dirty="0">
                <a:latin typeface="Palatino" pitchFamily="18" charset="0"/>
              </a:rPr>
              <a:t>Share student projects and teacher’s unit </a:t>
            </a:r>
            <a:r>
              <a:rPr lang="en-US" sz="2400" dirty="0" smtClean="0">
                <a:latin typeface="Palatino" pitchFamily="18" charset="0"/>
              </a:rPr>
              <a:t>plans</a:t>
            </a:r>
            <a:endParaRPr lang="en-US" sz="2400" dirty="0">
              <a:solidFill>
                <a:schemeClr val="hlink"/>
              </a:solidFill>
              <a:latin typeface="Palatino" pitchFamily="18" charset="0"/>
            </a:endParaRPr>
          </a:p>
        </p:txBody>
      </p:sp>
      <p:sp>
        <p:nvSpPr>
          <p:cNvPr id="5" name="Slide Number Placeholder 4"/>
          <p:cNvSpPr>
            <a:spLocks noGrp="1"/>
          </p:cNvSpPr>
          <p:nvPr>
            <p:ph type="sldNum" sz="quarter" idx="12"/>
          </p:nvPr>
        </p:nvSpPr>
        <p:spPr/>
        <p:txBody>
          <a:bodyPr/>
          <a:lstStyle/>
          <a:p>
            <a:fld id="{AA72BC56-564E-4D26-9B2A-3517D808C37D}"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Integration Rubric</a:t>
            </a:r>
            <a:endParaRPr lang="en-US" dirty="0"/>
          </a:p>
        </p:txBody>
      </p:sp>
      <p:sp>
        <p:nvSpPr>
          <p:cNvPr id="3" name="Content Placeholder 2"/>
          <p:cNvSpPr>
            <a:spLocks noGrp="1"/>
          </p:cNvSpPr>
          <p:nvPr>
            <p:ph idx="1"/>
          </p:nvPr>
        </p:nvSpPr>
        <p:spPr/>
        <p:txBody>
          <a:bodyPr/>
          <a:lstStyle/>
          <a:p>
            <a:r>
              <a:rPr lang="en-US" dirty="0" smtClean="0"/>
              <a:t>Adapt to Janesville’s needs</a:t>
            </a:r>
          </a:p>
          <a:p>
            <a:endParaRPr lang="en-US" dirty="0" smtClean="0"/>
          </a:p>
          <a:p>
            <a:r>
              <a:rPr lang="en-US" dirty="0" smtClean="0"/>
              <a:t>Principal and teaching team</a:t>
            </a:r>
          </a:p>
          <a:p>
            <a:endParaRPr lang="en-US" dirty="0" smtClean="0"/>
          </a:p>
          <a:p>
            <a:r>
              <a:rPr lang="en-US" dirty="0" smtClean="0"/>
              <a:t>Plan to present on Friday</a:t>
            </a:r>
            <a:endParaRPr lang="en-US" dirty="0"/>
          </a:p>
        </p:txBody>
      </p:sp>
      <p:sp>
        <p:nvSpPr>
          <p:cNvPr id="4" name="Slide Number Placeholder 3"/>
          <p:cNvSpPr>
            <a:spLocks noGrp="1"/>
          </p:cNvSpPr>
          <p:nvPr>
            <p:ph type="sldNum" sz="quarter" idx="12"/>
          </p:nvPr>
        </p:nvSpPr>
        <p:spPr/>
        <p:txBody>
          <a:bodyPr/>
          <a:lstStyle/>
          <a:p>
            <a:fld id="{AA72BC56-564E-4D26-9B2A-3517D808C37D}" type="slidenum">
              <a:rPr lang="en-US" smtClean="0"/>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n-US">
                <a:solidFill>
                  <a:srgbClr val="800080"/>
                </a:solidFill>
              </a:rPr>
              <a:t>Action</a:t>
            </a:r>
          </a:p>
        </p:txBody>
      </p:sp>
      <p:sp>
        <p:nvSpPr>
          <p:cNvPr id="148483" name="Rectangle 3"/>
          <p:cNvSpPr>
            <a:spLocks noGrp="1" noChangeArrowheads="1"/>
          </p:cNvSpPr>
          <p:nvPr>
            <p:ph type="body" idx="1"/>
          </p:nvPr>
        </p:nvSpPr>
        <p:spPr>
          <a:xfrm>
            <a:off x="1182688" y="1828800"/>
            <a:ext cx="7772400" cy="4303713"/>
          </a:xfrm>
        </p:spPr>
        <p:txBody>
          <a:bodyPr/>
          <a:lstStyle/>
          <a:p>
            <a:r>
              <a:rPr lang="en-US" dirty="0" smtClean="0">
                <a:latin typeface="Palatino" pitchFamily="18" charset="0"/>
              </a:rPr>
              <a:t>3</a:t>
            </a:r>
            <a:r>
              <a:rPr lang="en-US" baseline="30000" dirty="0" smtClean="0">
                <a:latin typeface="Palatino" pitchFamily="18" charset="0"/>
              </a:rPr>
              <a:t>rd</a:t>
            </a:r>
            <a:r>
              <a:rPr lang="en-US" dirty="0" smtClean="0">
                <a:latin typeface="Palatino" pitchFamily="18" charset="0"/>
              </a:rPr>
              <a:t> grade Science (Wed)</a:t>
            </a:r>
          </a:p>
          <a:p>
            <a:r>
              <a:rPr lang="en-US" dirty="0" smtClean="0">
                <a:latin typeface="Palatino" pitchFamily="18" charset="0"/>
              </a:rPr>
              <a:t>Begin </a:t>
            </a:r>
            <a:r>
              <a:rPr lang="en-US" dirty="0">
                <a:latin typeface="Palatino" pitchFamily="18" charset="0"/>
              </a:rPr>
              <a:t>the planning process</a:t>
            </a:r>
          </a:p>
          <a:p>
            <a:r>
              <a:rPr lang="en-US" dirty="0">
                <a:latin typeface="Palatino" pitchFamily="18" charset="0"/>
              </a:rPr>
              <a:t>Plan and discuss your unit theme, roles and contributions</a:t>
            </a:r>
          </a:p>
          <a:p>
            <a:r>
              <a:rPr lang="en-US" dirty="0" smtClean="0">
                <a:latin typeface="Palatino" pitchFamily="18" charset="0"/>
              </a:rPr>
              <a:t>Use IMPACT with the 21</a:t>
            </a:r>
            <a:r>
              <a:rPr lang="en-US" baseline="30000" dirty="0" smtClean="0">
                <a:latin typeface="Palatino" pitchFamily="18" charset="0"/>
              </a:rPr>
              <a:t>st</a:t>
            </a:r>
            <a:r>
              <a:rPr lang="en-US" dirty="0" smtClean="0">
                <a:latin typeface="Palatino" pitchFamily="18" charset="0"/>
              </a:rPr>
              <a:t> Century Skills </a:t>
            </a:r>
            <a:r>
              <a:rPr lang="en-US" dirty="0">
                <a:latin typeface="Palatino" pitchFamily="18" charset="0"/>
              </a:rPr>
              <a:t>Unit Design Template – brainstorm how to begin</a:t>
            </a:r>
          </a:p>
          <a:p>
            <a:r>
              <a:rPr lang="en-US" dirty="0" smtClean="0">
                <a:latin typeface="Palatino" pitchFamily="18" charset="0"/>
              </a:rPr>
              <a:t>4:00 Science Share &amp; WIKI Reflection</a:t>
            </a:r>
            <a:endParaRPr lang="en-US" dirty="0">
              <a:latin typeface="Palatino" pitchFamily="18" charset="0"/>
            </a:endParaRPr>
          </a:p>
        </p:txBody>
      </p:sp>
      <p:sp>
        <p:nvSpPr>
          <p:cNvPr id="5" name="Slide Number Placeholder 4"/>
          <p:cNvSpPr>
            <a:spLocks noGrp="1"/>
          </p:cNvSpPr>
          <p:nvPr>
            <p:ph type="sldNum" sz="quarter" idx="12"/>
          </p:nvPr>
        </p:nvSpPr>
        <p:spPr/>
        <p:txBody>
          <a:bodyPr/>
          <a:lstStyle/>
          <a:p>
            <a:fld id="{AA72BC56-564E-4D26-9B2A-3517D808C37D}" type="slidenum">
              <a:rPr lang="en-US" smtClean="0"/>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a:t>
            </a:r>
            <a:r>
              <a:rPr lang="en-US" baseline="30000" dirty="0" smtClean="0"/>
              <a:t>th</a:t>
            </a:r>
            <a:r>
              <a:rPr lang="en-US" dirty="0" smtClean="0"/>
              <a:t> Grade and 3</a:t>
            </a:r>
            <a:r>
              <a:rPr lang="en-US" baseline="30000" dirty="0" smtClean="0"/>
              <a:t>rd</a:t>
            </a:r>
            <a:r>
              <a:rPr lang="en-US" dirty="0" smtClean="0"/>
              <a:t> Grade Social Studies</a:t>
            </a:r>
            <a:endParaRPr lang="en-US" dirty="0"/>
          </a:p>
        </p:txBody>
      </p:sp>
      <p:sp>
        <p:nvSpPr>
          <p:cNvPr id="3" name="Content Placeholder 2"/>
          <p:cNvSpPr>
            <a:spLocks noGrp="1"/>
          </p:cNvSpPr>
          <p:nvPr>
            <p:ph idx="1"/>
          </p:nvPr>
        </p:nvSpPr>
        <p:spPr/>
        <p:txBody>
          <a:bodyPr/>
          <a:lstStyle/>
          <a:p>
            <a:r>
              <a:rPr lang="en-US" dirty="0" smtClean="0"/>
              <a:t>Websites examination</a:t>
            </a:r>
            <a:endParaRPr lang="en-US" dirty="0"/>
          </a:p>
        </p:txBody>
      </p:sp>
      <p:sp>
        <p:nvSpPr>
          <p:cNvPr id="5" name="Slide Number Placeholder 4"/>
          <p:cNvSpPr>
            <a:spLocks noGrp="1"/>
          </p:cNvSpPr>
          <p:nvPr>
            <p:ph type="sldNum" sz="quarter" idx="12"/>
          </p:nvPr>
        </p:nvSpPr>
        <p:spPr/>
        <p:txBody>
          <a:bodyPr/>
          <a:lstStyle/>
          <a:p>
            <a:fld id="{AA72BC56-564E-4D26-9B2A-3517D808C37D}" type="slidenum">
              <a:rPr lang="en-US" smtClean="0"/>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ext Box 2"/>
          <p:cNvSpPr txBox="1">
            <a:spLocks noChangeArrowheads="1"/>
          </p:cNvSpPr>
          <p:nvPr/>
        </p:nvSpPr>
        <p:spPr bwMode="auto">
          <a:xfrm>
            <a:off x="838200" y="1066800"/>
            <a:ext cx="7543800" cy="701675"/>
          </a:xfrm>
          <a:prstGeom prst="rect">
            <a:avLst/>
          </a:prstGeom>
          <a:noFill/>
          <a:ln w="12700">
            <a:noFill/>
            <a:miter lim="800000"/>
            <a:headEnd type="none" w="sm" len="sm"/>
            <a:tailEnd type="none" w="sm" len="sm"/>
          </a:ln>
          <a:effectLst/>
        </p:spPr>
        <p:txBody>
          <a:bodyPr>
            <a:spAutoFit/>
          </a:bodyPr>
          <a:lstStyle/>
          <a:p>
            <a:pPr algn="ctr">
              <a:spcBef>
                <a:spcPct val="50000"/>
              </a:spcBef>
            </a:pPr>
            <a:r>
              <a:rPr lang="en-US" sz="4000" i="1">
                <a:solidFill>
                  <a:srgbClr val="9933FF"/>
                </a:solidFill>
                <a:latin typeface="Times New Roman" pitchFamily="18" charset="0"/>
              </a:rPr>
              <a:t>Questions?</a:t>
            </a:r>
            <a:r>
              <a:rPr lang="en-US" sz="4000">
                <a:latin typeface="Times New Roman" pitchFamily="18" charset="0"/>
              </a:rPr>
              <a:t> </a:t>
            </a:r>
          </a:p>
        </p:txBody>
      </p:sp>
      <p:sp>
        <p:nvSpPr>
          <p:cNvPr id="4" name="Slide Number Placeholder 3"/>
          <p:cNvSpPr>
            <a:spLocks noGrp="1"/>
          </p:cNvSpPr>
          <p:nvPr>
            <p:ph type="sldNum" sz="quarter" idx="12"/>
          </p:nvPr>
        </p:nvSpPr>
        <p:spPr/>
        <p:txBody>
          <a:bodyPr/>
          <a:lstStyle/>
          <a:p>
            <a:fld id="{691BF821-668D-4BB3-83CF-CC3490391FD5}" type="slidenum">
              <a:rPr lang="en-US" smtClean="0"/>
              <a:pPr/>
              <a:t>59</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a:t>Brain Research …. Cont.</a:t>
            </a:r>
          </a:p>
        </p:txBody>
      </p:sp>
      <p:sp>
        <p:nvSpPr>
          <p:cNvPr id="81923" name="Rectangle 3"/>
          <p:cNvSpPr>
            <a:spLocks noGrp="1" noChangeArrowheads="1"/>
          </p:cNvSpPr>
          <p:nvPr>
            <p:ph type="body" idx="1"/>
          </p:nvPr>
        </p:nvSpPr>
        <p:spPr/>
        <p:txBody>
          <a:bodyPr/>
          <a:lstStyle/>
          <a:p>
            <a:r>
              <a:rPr lang="en-US">
                <a:solidFill>
                  <a:srgbClr val="990099"/>
                </a:solidFill>
                <a:latin typeface="Palatino" pitchFamily="18" charset="0"/>
              </a:rPr>
              <a:t>Development</a:t>
            </a:r>
            <a:r>
              <a:rPr lang="en-US">
                <a:latin typeface="Palatino" pitchFamily="18" charset="0"/>
              </a:rPr>
              <a:t> is not only </a:t>
            </a:r>
            <a:r>
              <a:rPr lang="en-US">
                <a:solidFill>
                  <a:srgbClr val="990099"/>
                </a:solidFill>
                <a:latin typeface="Palatino" pitchFamily="18" charset="0"/>
              </a:rPr>
              <a:t>biological</a:t>
            </a:r>
            <a:r>
              <a:rPr lang="en-US">
                <a:latin typeface="Palatino" pitchFamily="18" charset="0"/>
              </a:rPr>
              <a:t> but an active process based on </a:t>
            </a:r>
            <a:r>
              <a:rPr lang="en-US">
                <a:solidFill>
                  <a:srgbClr val="990099"/>
                </a:solidFill>
                <a:latin typeface="Palatino" pitchFamily="18" charset="0"/>
              </a:rPr>
              <a:t>experiences</a:t>
            </a:r>
            <a:endParaRPr lang="en-US">
              <a:latin typeface="Palatino" pitchFamily="18" charset="0"/>
            </a:endParaRPr>
          </a:p>
          <a:p>
            <a:pPr>
              <a:buFont typeface="Wingdings" pitchFamily="2" charset="2"/>
              <a:buNone/>
            </a:pPr>
            <a:endParaRPr lang="en-US">
              <a:latin typeface="Palatino" pitchFamily="18" charset="0"/>
            </a:endParaRPr>
          </a:p>
          <a:p>
            <a:r>
              <a:rPr lang="en-US">
                <a:solidFill>
                  <a:srgbClr val="990099"/>
                </a:solidFill>
                <a:latin typeface="Palatino" pitchFamily="18" charset="0"/>
              </a:rPr>
              <a:t>Critical or sensitive periods</a:t>
            </a:r>
            <a:r>
              <a:rPr lang="en-US">
                <a:latin typeface="Palatino" pitchFamily="18" charset="0"/>
              </a:rPr>
              <a:t> open the brain to </a:t>
            </a:r>
            <a:r>
              <a:rPr lang="en-US">
                <a:solidFill>
                  <a:srgbClr val="990099"/>
                </a:solidFill>
                <a:latin typeface="Palatino" pitchFamily="18" charset="0"/>
              </a:rPr>
              <a:t>new development</a:t>
            </a:r>
            <a:r>
              <a:rPr lang="en-US">
                <a:latin typeface="Palatino" pitchFamily="18" charset="0"/>
              </a:rPr>
              <a:t>      </a:t>
            </a:r>
          </a:p>
          <a:p>
            <a:endParaRPr lang="en-US">
              <a:latin typeface="Palatino" pitchFamily="18" charset="0"/>
            </a:endParaRPr>
          </a:p>
          <a:p>
            <a:pPr lvl="1">
              <a:buFont typeface="Wingdings" pitchFamily="2" charset="2"/>
              <a:buNone/>
            </a:pPr>
            <a:r>
              <a:rPr lang="en-US" sz="1800"/>
              <a:t>(Healy 132-137 and National Research Council 126-127)</a:t>
            </a:r>
            <a:endParaRPr lang="en-US"/>
          </a:p>
          <a:p>
            <a:endParaRPr lang="en-US"/>
          </a:p>
        </p:txBody>
      </p:sp>
      <p:sp>
        <p:nvSpPr>
          <p:cNvPr id="5" name="Slide Number Placeholder 4"/>
          <p:cNvSpPr>
            <a:spLocks noGrp="1"/>
          </p:cNvSpPr>
          <p:nvPr>
            <p:ph type="sldNum" sz="quarter" idx="12"/>
          </p:nvPr>
        </p:nvSpPr>
        <p:spPr/>
        <p:txBody>
          <a:bodyPr/>
          <a:lstStyle/>
          <a:p>
            <a:fld id="{AA72BC56-564E-4D26-9B2A-3517D808C37D}"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Assessing 21</a:t>
            </a:r>
            <a:r>
              <a:rPr lang="en-US" baseline="30000" dirty="0" smtClean="0"/>
              <a:t>st</a:t>
            </a:r>
            <a:r>
              <a:rPr lang="en-US" dirty="0" smtClean="0"/>
              <a:t> Century Skills</a:t>
            </a:r>
            <a:endParaRPr lang="en-US" dirty="0"/>
          </a:p>
        </p:txBody>
      </p:sp>
      <p:sp>
        <p:nvSpPr>
          <p:cNvPr id="3" name="Subtitle 2"/>
          <p:cNvSpPr>
            <a:spLocks noGrp="1"/>
          </p:cNvSpPr>
          <p:nvPr>
            <p:ph type="subTitle" idx="1"/>
          </p:nvPr>
        </p:nvSpPr>
        <p:spPr/>
        <p:txBody>
          <a:bodyPr/>
          <a:lstStyle/>
          <a:p>
            <a:endParaRPr lang="en-US"/>
          </a:p>
        </p:txBody>
      </p:sp>
      <p:sp>
        <p:nvSpPr>
          <p:cNvPr id="5" name="Slide Number Placeholder 4"/>
          <p:cNvSpPr>
            <a:spLocks noGrp="1"/>
          </p:cNvSpPr>
          <p:nvPr>
            <p:ph type="sldNum" sz="quarter" idx="4"/>
          </p:nvPr>
        </p:nvSpPr>
        <p:spPr/>
        <p:txBody>
          <a:bodyPr/>
          <a:lstStyle/>
          <a:p>
            <a:fld id="{4A667AFF-2BFE-44AD-A9F1-226E06873E7A}" type="slidenum">
              <a:rPr lang="en-US" smtClean="0"/>
              <a:pPr/>
              <a:t>60</a:t>
            </a:fld>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150938" y="609600"/>
            <a:ext cx="7793037" cy="685800"/>
          </a:xfrm>
        </p:spPr>
        <p:txBody>
          <a:bodyPr/>
          <a:lstStyle/>
          <a:p>
            <a:r>
              <a:rPr lang="en-US" sz="4000">
                <a:solidFill>
                  <a:srgbClr val="800080"/>
                </a:solidFill>
              </a:rPr>
              <a:t>Key element - Assessment</a:t>
            </a:r>
            <a:endParaRPr lang="en-US" sz="4000"/>
          </a:p>
        </p:txBody>
      </p:sp>
      <p:sp>
        <p:nvSpPr>
          <p:cNvPr id="37891" name="Rectangle 3"/>
          <p:cNvSpPr>
            <a:spLocks noGrp="1" noChangeArrowheads="1"/>
          </p:cNvSpPr>
          <p:nvPr>
            <p:ph type="body" idx="1"/>
          </p:nvPr>
        </p:nvSpPr>
        <p:spPr/>
        <p:txBody>
          <a:bodyPr/>
          <a:lstStyle/>
          <a:p>
            <a:r>
              <a:rPr lang="en-US">
                <a:latin typeface="Palatino" pitchFamily="18" charset="0"/>
              </a:rPr>
              <a:t>Process </a:t>
            </a:r>
            <a:r>
              <a:rPr lang="en-US">
                <a:solidFill>
                  <a:schemeClr val="folHlink"/>
                </a:solidFill>
                <a:latin typeface="Palatino" pitchFamily="18" charset="0"/>
              </a:rPr>
              <a:t>not</a:t>
            </a:r>
            <a:r>
              <a:rPr lang="en-US">
                <a:latin typeface="Palatino" pitchFamily="18" charset="0"/>
              </a:rPr>
              <a:t> end product</a:t>
            </a:r>
          </a:p>
          <a:p>
            <a:pPr>
              <a:buFont typeface="Wingdings" pitchFamily="2" charset="2"/>
              <a:buNone/>
            </a:pPr>
            <a:endParaRPr lang="en-US">
              <a:latin typeface="Palatino" pitchFamily="18" charset="0"/>
            </a:endParaRPr>
          </a:p>
          <a:p>
            <a:r>
              <a:rPr lang="en-US">
                <a:latin typeface="Palatino" pitchFamily="18" charset="0"/>
              </a:rPr>
              <a:t>Articulates </a:t>
            </a:r>
            <a:r>
              <a:rPr lang="en-US">
                <a:solidFill>
                  <a:schemeClr val="folHlink"/>
                </a:solidFill>
                <a:latin typeface="Palatino" pitchFamily="18" charset="0"/>
              </a:rPr>
              <a:t>expectations</a:t>
            </a:r>
            <a:endParaRPr lang="en-US">
              <a:latin typeface="Palatino" pitchFamily="18" charset="0"/>
            </a:endParaRPr>
          </a:p>
          <a:p>
            <a:pPr>
              <a:buFont typeface="Wingdings" pitchFamily="2" charset="2"/>
              <a:buNone/>
            </a:pPr>
            <a:endParaRPr lang="en-US">
              <a:latin typeface="Palatino" pitchFamily="18" charset="0"/>
            </a:endParaRPr>
          </a:p>
          <a:p>
            <a:r>
              <a:rPr lang="en-US">
                <a:latin typeface="Palatino" pitchFamily="18" charset="0"/>
              </a:rPr>
              <a:t>Develops “</a:t>
            </a:r>
            <a:r>
              <a:rPr lang="en-US">
                <a:solidFill>
                  <a:schemeClr val="folHlink"/>
                </a:solidFill>
                <a:latin typeface="Palatino" pitchFamily="18" charset="0"/>
              </a:rPr>
              <a:t>habits of the mind</a:t>
            </a:r>
            <a:r>
              <a:rPr lang="en-US">
                <a:latin typeface="Palatino" pitchFamily="18" charset="0"/>
              </a:rPr>
              <a:t>” </a:t>
            </a:r>
          </a:p>
        </p:txBody>
      </p:sp>
      <p:sp>
        <p:nvSpPr>
          <p:cNvPr id="5" name="Slide Number Placeholder 4"/>
          <p:cNvSpPr>
            <a:spLocks noGrp="1"/>
          </p:cNvSpPr>
          <p:nvPr>
            <p:ph type="sldNum" sz="quarter" idx="12"/>
          </p:nvPr>
        </p:nvSpPr>
        <p:spPr/>
        <p:txBody>
          <a:bodyPr/>
          <a:lstStyle/>
          <a:p>
            <a:fld id="{AA72BC56-564E-4D26-9B2A-3517D808C37D}" type="slidenum">
              <a:rPr lang="en-US" smtClean="0"/>
              <a:pPr/>
              <a:t>61</a:t>
            </a:fld>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066800" y="304800"/>
            <a:ext cx="7772400" cy="990600"/>
          </a:xfrm>
        </p:spPr>
        <p:txBody>
          <a:bodyPr/>
          <a:lstStyle/>
          <a:p>
            <a:r>
              <a:rPr lang="en-US" sz="3200">
                <a:solidFill>
                  <a:schemeClr val="tx1"/>
                </a:solidFill>
              </a:rPr>
              <a:t>Difference between </a:t>
            </a:r>
            <a:r>
              <a:rPr lang="en-US" sz="3200">
                <a:solidFill>
                  <a:schemeClr val="hlink"/>
                </a:solidFill>
              </a:rPr>
              <a:t>assessment</a:t>
            </a:r>
            <a:r>
              <a:rPr lang="en-US" sz="3200">
                <a:solidFill>
                  <a:schemeClr val="tx1"/>
                </a:solidFill>
              </a:rPr>
              <a:t> and </a:t>
            </a:r>
            <a:r>
              <a:rPr lang="en-US" sz="3200">
                <a:solidFill>
                  <a:schemeClr val="hlink"/>
                </a:solidFill>
              </a:rPr>
              <a:t>evaluation </a:t>
            </a:r>
            <a:r>
              <a:rPr lang="en-US" sz="3200">
                <a:solidFill>
                  <a:schemeClr val="tx1"/>
                </a:solidFill>
              </a:rPr>
              <a:t>or testing?</a:t>
            </a:r>
            <a:r>
              <a:rPr lang="en-US"/>
              <a:t> </a:t>
            </a:r>
          </a:p>
        </p:txBody>
      </p:sp>
      <p:sp>
        <p:nvSpPr>
          <p:cNvPr id="38915" name="Rectangle 3"/>
          <p:cNvSpPr>
            <a:spLocks noGrp="1" noChangeArrowheads="1"/>
          </p:cNvSpPr>
          <p:nvPr>
            <p:ph type="body" idx="1"/>
          </p:nvPr>
        </p:nvSpPr>
        <p:spPr>
          <a:xfrm>
            <a:off x="1327150" y="2157413"/>
            <a:ext cx="7410450" cy="3975100"/>
          </a:xfrm>
        </p:spPr>
        <p:txBody>
          <a:bodyPr/>
          <a:lstStyle/>
          <a:p>
            <a:r>
              <a:rPr lang="en-US" b="1">
                <a:solidFill>
                  <a:schemeClr val="hlink"/>
                </a:solidFill>
                <a:latin typeface="Palatino" pitchFamily="18" charset="0"/>
              </a:rPr>
              <a:t>Assessment</a:t>
            </a:r>
            <a:r>
              <a:rPr lang="en-US">
                <a:solidFill>
                  <a:schemeClr val="hlink"/>
                </a:solidFill>
                <a:latin typeface="Palatino" pitchFamily="18" charset="0"/>
              </a:rPr>
              <a:t>:</a:t>
            </a:r>
            <a:r>
              <a:rPr lang="en-US">
                <a:latin typeface="Palatino" pitchFamily="18" charset="0"/>
              </a:rPr>
              <a:t> </a:t>
            </a:r>
          </a:p>
          <a:p>
            <a:pPr lvl="1"/>
            <a:r>
              <a:rPr lang="en-US">
                <a:latin typeface="Palatino" pitchFamily="18" charset="0"/>
              </a:rPr>
              <a:t>“the careful judgement from close observation: results from </a:t>
            </a:r>
            <a:r>
              <a:rPr lang="en-US">
                <a:solidFill>
                  <a:srgbClr val="9900CC"/>
                </a:solidFill>
                <a:latin typeface="Palatino" pitchFamily="18" charset="0"/>
              </a:rPr>
              <a:t>sitting down beside</a:t>
            </a:r>
            <a:r>
              <a:rPr lang="en-US">
                <a:latin typeface="Palatino" pitchFamily="18" charset="0"/>
              </a:rPr>
              <a:t> someone.”</a:t>
            </a:r>
          </a:p>
          <a:p>
            <a:pPr>
              <a:buFont typeface="Wingdings" pitchFamily="2" charset="2"/>
              <a:buNone/>
            </a:pPr>
            <a:r>
              <a:rPr lang="en-US" sz="2800">
                <a:latin typeface="Palatino" pitchFamily="18" charset="0"/>
              </a:rPr>
              <a:t>		</a:t>
            </a:r>
          </a:p>
          <a:p>
            <a:r>
              <a:rPr lang="en-US" b="1">
                <a:solidFill>
                  <a:schemeClr val="hlink"/>
                </a:solidFill>
                <a:latin typeface="Palatino" pitchFamily="18" charset="0"/>
              </a:rPr>
              <a:t>Evaluation</a:t>
            </a:r>
            <a:r>
              <a:rPr lang="en-US">
                <a:solidFill>
                  <a:schemeClr val="hlink"/>
                </a:solidFill>
                <a:latin typeface="Palatino" pitchFamily="18" charset="0"/>
              </a:rPr>
              <a:t>:</a:t>
            </a:r>
          </a:p>
          <a:p>
            <a:pPr lvl="1"/>
            <a:r>
              <a:rPr lang="en-US">
                <a:latin typeface="Palatino" pitchFamily="18" charset="0"/>
              </a:rPr>
              <a:t>“</a:t>
            </a:r>
            <a:r>
              <a:rPr lang="en-US" b="1">
                <a:solidFill>
                  <a:srgbClr val="9900CC"/>
                </a:solidFill>
                <a:latin typeface="Palatino" pitchFamily="18" charset="0"/>
              </a:rPr>
              <a:t>lacks ... collegiality</a:t>
            </a:r>
            <a:r>
              <a:rPr lang="en-US">
                <a:latin typeface="Palatino" pitchFamily="18" charset="0"/>
              </a:rPr>
              <a:t> and instead means </a:t>
            </a:r>
            <a:r>
              <a:rPr lang="en-US" b="1">
                <a:latin typeface="Palatino" pitchFamily="18" charset="0"/>
              </a:rPr>
              <a:t>literally to place value</a:t>
            </a:r>
            <a:r>
              <a:rPr lang="en-US">
                <a:latin typeface="Palatino" pitchFamily="18" charset="0"/>
              </a:rPr>
              <a:t>.”</a:t>
            </a:r>
          </a:p>
          <a:p>
            <a:pPr>
              <a:buFont typeface="Wingdings" pitchFamily="2" charset="2"/>
              <a:buNone/>
            </a:pPr>
            <a:r>
              <a:rPr lang="en-US" sz="2800">
                <a:latin typeface="Palatino" pitchFamily="18" charset="0"/>
              </a:rPr>
              <a:t>						(Jean Donham)</a:t>
            </a:r>
          </a:p>
        </p:txBody>
      </p:sp>
      <p:sp>
        <p:nvSpPr>
          <p:cNvPr id="5" name="Slide Number Placeholder 4"/>
          <p:cNvSpPr>
            <a:spLocks noGrp="1"/>
          </p:cNvSpPr>
          <p:nvPr>
            <p:ph type="sldNum" sz="quarter" idx="12"/>
          </p:nvPr>
        </p:nvSpPr>
        <p:spPr/>
        <p:txBody>
          <a:bodyPr/>
          <a:lstStyle/>
          <a:p>
            <a:fld id="{AA72BC56-564E-4D26-9B2A-3517D808C37D}" type="slidenum">
              <a:rPr lang="en-US" smtClean="0"/>
              <a:pPr/>
              <a:t>62</a:t>
            </a:fld>
            <a:endParaRPr 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150938" y="214313"/>
            <a:ext cx="7793037" cy="877887"/>
          </a:xfrm>
        </p:spPr>
        <p:txBody>
          <a:bodyPr/>
          <a:lstStyle/>
          <a:p>
            <a:r>
              <a:rPr lang="en-US" sz="4000">
                <a:solidFill>
                  <a:srgbClr val="9933FF"/>
                </a:solidFill>
              </a:rPr>
              <a:t>Assessment strategies</a:t>
            </a:r>
            <a:endParaRPr lang="en-US" sz="4000"/>
          </a:p>
        </p:txBody>
      </p:sp>
      <p:sp>
        <p:nvSpPr>
          <p:cNvPr id="39939" name="Rectangle 3"/>
          <p:cNvSpPr>
            <a:spLocks noGrp="1" noChangeArrowheads="1"/>
          </p:cNvSpPr>
          <p:nvPr>
            <p:ph type="body" idx="1"/>
          </p:nvPr>
        </p:nvSpPr>
        <p:spPr/>
        <p:txBody>
          <a:bodyPr/>
          <a:lstStyle/>
          <a:p>
            <a:r>
              <a:rPr lang="en-US" dirty="0"/>
              <a:t>Journals or Learning Logs</a:t>
            </a:r>
          </a:p>
          <a:p>
            <a:r>
              <a:rPr lang="en-US" dirty="0">
                <a:solidFill>
                  <a:srgbClr val="FF0000"/>
                </a:solidFill>
              </a:rPr>
              <a:t>Rubrics</a:t>
            </a:r>
          </a:p>
          <a:p>
            <a:r>
              <a:rPr lang="en-US" dirty="0"/>
              <a:t>Scoring Guides</a:t>
            </a:r>
          </a:p>
          <a:p>
            <a:r>
              <a:rPr lang="en-US" dirty="0"/>
              <a:t>Conferencing</a:t>
            </a:r>
          </a:p>
          <a:p>
            <a:r>
              <a:rPr lang="en-US" dirty="0"/>
              <a:t>Checklists</a:t>
            </a:r>
          </a:p>
          <a:p>
            <a:r>
              <a:rPr lang="en-US" dirty="0"/>
              <a:t>Portfolios</a:t>
            </a:r>
          </a:p>
        </p:txBody>
      </p:sp>
      <p:sp>
        <p:nvSpPr>
          <p:cNvPr id="5" name="Slide Number Placeholder 4"/>
          <p:cNvSpPr>
            <a:spLocks noGrp="1"/>
          </p:cNvSpPr>
          <p:nvPr>
            <p:ph type="sldNum" sz="quarter" idx="12"/>
          </p:nvPr>
        </p:nvSpPr>
        <p:spPr/>
        <p:txBody>
          <a:bodyPr/>
          <a:lstStyle/>
          <a:p>
            <a:fld id="{AA72BC56-564E-4D26-9B2A-3517D808C37D}" type="slidenum">
              <a:rPr lang="en-US" smtClean="0"/>
              <a:pPr/>
              <a:t>63</a:t>
            </a:fld>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dirty="0" smtClean="0"/>
              <a:t>21</a:t>
            </a:r>
            <a:r>
              <a:rPr lang="en-US" baseline="30000" dirty="0" smtClean="0"/>
              <a:t>st</a:t>
            </a:r>
            <a:r>
              <a:rPr lang="en-US" dirty="0" smtClean="0"/>
              <a:t> Century Skills Assessments</a:t>
            </a:r>
            <a:endParaRPr lang="en-US" dirty="0"/>
          </a:p>
        </p:txBody>
      </p:sp>
      <p:sp>
        <p:nvSpPr>
          <p:cNvPr id="60419" name="Rectangle 3"/>
          <p:cNvSpPr>
            <a:spLocks noGrp="1" noChangeArrowheads="1"/>
          </p:cNvSpPr>
          <p:nvPr>
            <p:ph type="body" idx="1"/>
          </p:nvPr>
        </p:nvSpPr>
        <p:spPr/>
        <p:txBody>
          <a:bodyPr/>
          <a:lstStyle/>
          <a:p>
            <a:r>
              <a:rPr lang="en-US" dirty="0"/>
              <a:t>Sample </a:t>
            </a:r>
            <a:r>
              <a:rPr lang="en-US" dirty="0" smtClean="0"/>
              <a:t>Handouts</a:t>
            </a:r>
          </a:p>
          <a:p>
            <a:endParaRPr lang="en-US" dirty="0" smtClean="0"/>
          </a:p>
          <a:p>
            <a:r>
              <a:rPr lang="en-US" dirty="0" smtClean="0"/>
              <a:t>Modify – </a:t>
            </a:r>
            <a:r>
              <a:rPr lang="en-US" smtClean="0"/>
              <a:t>reading levels</a:t>
            </a:r>
            <a:endParaRPr lang="en-US" dirty="0"/>
          </a:p>
          <a:p>
            <a:pPr>
              <a:buFont typeface="Wingdings" pitchFamily="2" charset="2"/>
              <a:buNone/>
            </a:pPr>
            <a:endParaRPr lang="en-US" dirty="0"/>
          </a:p>
        </p:txBody>
      </p:sp>
      <p:sp>
        <p:nvSpPr>
          <p:cNvPr id="5" name="Slide Number Placeholder 4"/>
          <p:cNvSpPr>
            <a:spLocks noGrp="1"/>
          </p:cNvSpPr>
          <p:nvPr>
            <p:ph type="sldNum" sz="quarter" idx="12"/>
          </p:nvPr>
        </p:nvSpPr>
        <p:spPr/>
        <p:txBody>
          <a:bodyPr/>
          <a:lstStyle/>
          <a:p>
            <a:fld id="{AA72BC56-564E-4D26-9B2A-3517D808C37D}" type="slidenum">
              <a:rPr lang="en-US" smtClean="0"/>
              <a:pPr/>
              <a:t>64</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295400" y="228600"/>
            <a:ext cx="7432675" cy="1366838"/>
          </a:xfrm>
        </p:spPr>
        <p:txBody>
          <a:bodyPr/>
          <a:lstStyle/>
          <a:p>
            <a:r>
              <a:rPr lang="en-US">
                <a:solidFill>
                  <a:srgbClr val="6600FF"/>
                </a:solidFill>
              </a:rPr>
              <a:t>How We Learn - Adults and Children</a:t>
            </a:r>
            <a:endParaRPr lang="en-US"/>
          </a:p>
        </p:txBody>
      </p:sp>
      <p:sp>
        <p:nvSpPr>
          <p:cNvPr id="83971" name="Rectangle 3"/>
          <p:cNvSpPr>
            <a:spLocks noGrp="1" noChangeArrowheads="1"/>
          </p:cNvSpPr>
          <p:nvPr>
            <p:ph type="body" idx="1"/>
          </p:nvPr>
        </p:nvSpPr>
        <p:spPr>
          <a:xfrm>
            <a:off x="685800" y="2286000"/>
            <a:ext cx="7772400" cy="4343400"/>
          </a:xfrm>
        </p:spPr>
        <p:txBody>
          <a:bodyPr/>
          <a:lstStyle/>
          <a:p>
            <a:r>
              <a:rPr lang="en-US" sz="2800">
                <a:solidFill>
                  <a:schemeClr val="hlink"/>
                </a:solidFill>
                <a:latin typeface="Palatino" pitchFamily="18" charset="0"/>
              </a:rPr>
              <a:t>Personal meaning</a:t>
            </a:r>
            <a:r>
              <a:rPr lang="en-US" sz="2800">
                <a:latin typeface="Palatino" pitchFamily="18" charset="0"/>
              </a:rPr>
              <a:t> is critical</a:t>
            </a:r>
          </a:p>
          <a:p>
            <a:r>
              <a:rPr lang="en-US" sz="2800">
                <a:latin typeface="Palatino" pitchFamily="18" charset="0"/>
              </a:rPr>
              <a:t>Learn more with </a:t>
            </a:r>
            <a:r>
              <a:rPr lang="en-US" sz="2800">
                <a:solidFill>
                  <a:schemeClr val="hlink"/>
                </a:solidFill>
                <a:latin typeface="Palatino" pitchFamily="18" charset="0"/>
              </a:rPr>
              <a:t>challenging</a:t>
            </a:r>
            <a:r>
              <a:rPr lang="en-US" sz="2800">
                <a:latin typeface="Palatino" pitchFamily="18" charset="0"/>
              </a:rPr>
              <a:t> goals</a:t>
            </a:r>
          </a:p>
          <a:p>
            <a:r>
              <a:rPr lang="en-US" sz="2800">
                <a:solidFill>
                  <a:schemeClr val="hlink"/>
                </a:solidFill>
                <a:latin typeface="Palatino" pitchFamily="18" charset="0"/>
              </a:rPr>
              <a:t>Prior knowledge</a:t>
            </a:r>
            <a:r>
              <a:rPr lang="en-US" sz="2800">
                <a:latin typeface="Palatino" pitchFamily="18" charset="0"/>
              </a:rPr>
              <a:t> is the base for new learning</a:t>
            </a:r>
          </a:p>
          <a:p>
            <a:r>
              <a:rPr lang="en-US" sz="2800">
                <a:latin typeface="Palatino" pitchFamily="18" charset="0"/>
              </a:rPr>
              <a:t>Individuals learn </a:t>
            </a:r>
            <a:r>
              <a:rPr lang="en-US" sz="2800">
                <a:solidFill>
                  <a:schemeClr val="hlink"/>
                </a:solidFill>
                <a:latin typeface="Palatino" pitchFamily="18" charset="0"/>
              </a:rPr>
              <a:t>differently</a:t>
            </a:r>
          </a:p>
          <a:p>
            <a:r>
              <a:rPr lang="en-US" sz="2800">
                <a:solidFill>
                  <a:schemeClr val="hlink"/>
                </a:solidFill>
                <a:latin typeface="Palatino" pitchFamily="18" charset="0"/>
              </a:rPr>
              <a:t>Immediate assessment</a:t>
            </a:r>
            <a:r>
              <a:rPr lang="en-US" sz="2800">
                <a:latin typeface="Palatino" pitchFamily="18" charset="0"/>
              </a:rPr>
              <a:t> feedback encourages growth </a:t>
            </a:r>
            <a:endParaRPr lang="en-US">
              <a:latin typeface="Palatino" pitchFamily="18" charset="0"/>
            </a:endParaRPr>
          </a:p>
        </p:txBody>
      </p:sp>
      <p:sp>
        <p:nvSpPr>
          <p:cNvPr id="5" name="Slide Number Placeholder 4"/>
          <p:cNvSpPr>
            <a:spLocks noGrp="1"/>
          </p:cNvSpPr>
          <p:nvPr>
            <p:ph type="sldNum" sz="quarter" idx="12"/>
          </p:nvPr>
        </p:nvSpPr>
        <p:spPr/>
        <p:txBody>
          <a:bodyPr/>
          <a:lstStyle/>
          <a:p>
            <a:fld id="{AA72BC56-564E-4D26-9B2A-3517D808C37D}"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rgbClr val="0066FF"/>
        </a:solid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838200" y="214313"/>
            <a:ext cx="7780338" cy="776287"/>
          </a:xfrm>
        </p:spPr>
        <p:txBody>
          <a:bodyPr/>
          <a:lstStyle/>
          <a:p>
            <a:pPr algn="ctr"/>
            <a:r>
              <a:rPr lang="en-US" sz="3600" dirty="0" smtClean="0">
                <a:solidFill>
                  <a:srgbClr val="FEF800"/>
                </a:solidFill>
              </a:rPr>
              <a:t>What do we need to do?:</a:t>
            </a:r>
            <a:endParaRPr lang="en-US" sz="3600" dirty="0">
              <a:solidFill>
                <a:srgbClr val="FEF800"/>
              </a:solidFill>
            </a:endParaRPr>
          </a:p>
        </p:txBody>
      </p:sp>
      <p:sp>
        <p:nvSpPr>
          <p:cNvPr id="82947" name="Rectangle 3"/>
          <p:cNvSpPr>
            <a:spLocks noGrp="1" noChangeArrowheads="1"/>
          </p:cNvSpPr>
          <p:nvPr>
            <p:ph type="body" sz="half" idx="1"/>
          </p:nvPr>
        </p:nvSpPr>
        <p:spPr>
          <a:xfrm>
            <a:off x="685800" y="1219200"/>
            <a:ext cx="3810000" cy="5029200"/>
          </a:xfrm>
          <a:noFill/>
          <a:ln/>
        </p:spPr>
        <p:txBody>
          <a:bodyPr/>
          <a:lstStyle/>
          <a:p>
            <a:pPr>
              <a:buClr>
                <a:srgbClr val="FFFF99"/>
              </a:buClr>
            </a:pPr>
            <a:r>
              <a:rPr lang="en-US" dirty="0">
                <a:solidFill>
                  <a:srgbClr val="FFFF99"/>
                </a:solidFill>
                <a:latin typeface="Palatino" pitchFamily="18" charset="0"/>
              </a:rPr>
              <a:t>Design relevant learning experiences</a:t>
            </a:r>
          </a:p>
          <a:p>
            <a:pPr>
              <a:buClr>
                <a:srgbClr val="FFFF99"/>
              </a:buClr>
            </a:pPr>
            <a:r>
              <a:rPr lang="en-US" dirty="0">
                <a:solidFill>
                  <a:srgbClr val="FFFF99"/>
                </a:solidFill>
                <a:latin typeface="Palatino" pitchFamily="18" charset="0"/>
              </a:rPr>
              <a:t>Use emotion to connect material</a:t>
            </a:r>
          </a:p>
          <a:p>
            <a:pPr>
              <a:buClr>
                <a:srgbClr val="FFFF99"/>
              </a:buClr>
            </a:pPr>
            <a:r>
              <a:rPr lang="en-US" dirty="0">
                <a:solidFill>
                  <a:srgbClr val="FFFF99"/>
                </a:solidFill>
                <a:latin typeface="Palatino" pitchFamily="18" charset="0"/>
              </a:rPr>
              <a:t>Incorporate peer teaching</a:t>
            </a:r>
          </a:p>
          <a:p>
            <a:pPr>
              <a:buClr>
                <a:srgbClr val="FFFF99"/>
              </a:buClr>
            </a:pPr>
            <a:r>
              <a:rPr lang="en-US" dirty="0">
                <a:solidFill>
                  <a:srgbClr val="FFFF99"/>
                </a:solidFill>
                <a:latin typeface="Palatino" pitchFamily="18" charset="0"/>
              </a:rPr>
              <a:t>Provide options for projects</a:t>
            </a:r>
          </a:p>
          <a:p>
            <a:pPr>
              <a:buClr>
                <a:srgbClr val="FFFF99"/>
              </a:buClr>
            </a:pPr>
            <a:r>
              <a:rPr lang="en-US" dirty="0">
                <a:solidFill>
                  <a:srgbClr val="FFFF99"/>
                </a:solidFill>
                <a:latin typeface="Palatino" pitchFamily="18" charset="0"/>
              </a:rPr>
              <a:t>Use a variety of teaching </a:t>
            </a:r>
            <a:r>
              <a:rPr lang="en-US" dirty="0" smtClean="0">
                <a:solidFill>
                  <a:srgbClr val="FFFF99"/>
                </a:solidFill>
                <a:latin typeface="Palatino" pitchFamily="18" charset="0"/>
              </a:rPr>
              <a:t>strategies </a:t>
            </a:r>
            <a:r>
              <a:rPr lang="en-US" sz="2400" dirty="0" smtClean="0">
                <a:solidFill>
                  <a:srgbClr val="FFFF99"/>
                </a:solidFill>
                <a:latin typeface="Palatino" pitchFamily="18" charset="0"/>
              </a:rPr>
              <a:t>(UDL Principles &amp; PBL</a:t>
            </a:r>
            <a:r>
              <a:rPr lang="en-US" dirty="0" smtClean="0">
                <a:solidFill>
                  <a:srgbClr val="FFFF99"/>
                </a:solidFill>
                <a:latin typeface="Palatino" pitchFamily="18" charset="0"/>
              </a:rPr>
              <a:t>)</a:t>
            </a:r>
            <a:endParaRPr lang="en-US" dirty="0">
              <a:solidFill>
                <a:srgbClr val="FFFF99"/>
              </a:solidFill>
              <a:latin typeface="Palatino" pitchFamily="18" charset="0"/>
            </a:endParaRPr>
          </a:p>
          <a:p>
            <a:pPr>
              <a:buClr>
                <a:srgbClr val="FFFF99"/>
              </a:buClr>
            </a:pPr>
            <a:endParaRPr lang="en-US" dirty="0">
              <a:solidFill>
                <a:srgbClr val="FFFF99"/>
              </a:solidFill>
            </a:endParaRPr>
          </a:p>
        </p:txBody>
      </p:sp>
      <p:sp>
        <p:nvSpPr>
          <p:cNvPr id="82948" name="Rectangle 4"/>
          <p:cNvSpPr>
            <a:spLocks noGrp="1" noChangeArrowheads="1"/>
          </p:cNvSpPr>
          <p:nvPr>
            <p:ph type="body" sz="half" idx="2"/>
          </p:nvPr>
        </p:nvSpPr>
        <p:spPr>
          <a:xfrm>
            <a:off x="4648200" y="1295400"/>
            <a:ext cx="3810000" cy="4800600"/>
          </a:xfrm>
          <a:noFill/>
        </p:spPr>
        <p:txBody>
          <a:bodyPr/>
          <a:lstStyle/>
          <a:p>
            <a:pPr>
              <a:buClr>
                <a:srgbClr val="FFFF99"/>
              </a:buClr>
            </a:pPr>
            <a:r>
              <a:rPr lang="en-US" dirty="0">
                <a:solidFill>
                  <a:srgbClr val="FFFF99"/>
                </a:solidFill>
                <a:latin typeface="Palatino" pitchFamily="18" charset="0"/>
              </a:rPr>
              <a:t>Use colors, mapping, and graphic organizers</a:t>
            </a:r>
          </a:p>
          <a:p>
            <a:pPr>
              <a:buClr>
                <a:srgbClr val="FFFF99"/>
              </a:buClr>
            </a:pPr>
            <a:r>
              <a:rPr lang="en-US" dirty="0">
                <a:solidFill>
                  <a:srgbClr val="FFFF99"/>
                </a:solidFill>
                <a:latin typeface="Palatino" pitchFamily="18" charset="0"/>
              </a:rPr>
              <a:t>Provide social interaction</a:t>
            </a:r>
          </a:p>
          <a:p>
            <a:pPr>
              <a:buClr>
                <a:srgbClr val="FFFF99"/>
              </a:buClr>
            </a:pPr>
            <a:r>
              <a:rPr lang="en-US" dirty="0">
                <a:solidFill>
                  <a:srgbClr val="FFFF99"/>
                </a:solidFill>
                <a:latin typeface="Palatino" pitchFamily="18" charset="0"/>
              </a:rPr>
              <a:t>Include active learning opportunities</a:t>
            </a:r>
          </a:p>
          <a:p>
            <a:pPr>
              <a:buClr>
                <a:srgbClr val="FFFF99"/>
              </a:buClr>
            </a:pPr>
            <a:r>
              <a:rPr lang="en-US" dirty="0">
                <a:solidFill>
                  <a:srgbClr val="FFFF99"/>
                </a:solidFill>
                <a:latin typeface="Palatino" pitchFamily="18" charset="0"/>
              </a:rPr>
              <a:t>Provide immediate feedback</a:t>
            </a:r>
          </a:p>
        </p:txBody>
      </p:sp>
      <p:sp>
        <p:nvSpPr>
          <p:cNvPr id="6" name="Slide Number Placeholder 5"/>
          <p:cNvSpPr>
            <a:spLocks noGrp="1"/>
          </p:cNvSpPr>
          <p:nvPr>
            <p:ph type="sldNum" sz="quarter" idx="12"/>
          </p:nvPr>
        </p:nvSpPr>
        <p:spPr/>
        <p:txBody>
          <a:bodyPr/>
          <a:lstStyle/>
          <a:p>
            <a:fld id="{C9E4B7DC-C2F7-40FB-B207-B73DE4EB8494}"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1143000" y="285750"/>
            <a:ext cx="7391400" cy="1466850"/>
          </a:xfrm>
        </p:spPr>
        <p:txBody>
          <a:bodyPr/>
          <a:lstStyle/>
          <a:p>
            <a:r>
              <a:rPr lang="en-US" sz="4000">
                <a:solidFill>
                  <a:srgbClr val="CC00CC"/>
                </a:solidFill>
              </a:rPr>
              <a:t>What is different about today’s learning environment?</a:t>
            </a:r>
            <a:endParaRPr lang="en-US" sz="4000"/>
          </a:p>
        </p:txBody>
      </p:sp>
      <p:sp>
        <p:nvSpPr>
          <p:cNvPr id="84995" name="Rectangle 3"/>
          <p:cNvSpPr>
            <a:spLocks noGrp="1" noChangeArrowheads="1"/>
          </p:cNvSpPr>
          <p:nvPr>
            <p:ph type="body" idx="1"/>
          </p:nvPr>
        </p:nvSpPr>
        <p:spPr>
          <a:xfrm>
            <a:off x="685800" y="2362200"/>
            <a:ext cx="7772400" cy="4191000"/>
          </a:xfrm>
        </p:spPr>
        <p:txBody>
          <a:bodyPr/>
          <a:lstStyle/>
          <a:p>
            <a:pPr>
              <a:buFont typeface="Wingdings" pitchFamily="2" charset="2"/>
              <a:buNone/>
            </a:pPr>
            <a:r>
              <a:rPr lang="en-US" sz="3600">
                <a:solidFill>
                  <a:srgbClr val="000099"/>
                </a:solidFill>
              </a:rPr>
              <a:t>Model Collaboration</a:t>
            </a:r>
            <a:r>
              <a:rPr lang="en-US">
                <a:solidFill>
                  <a:srgbClr val="000099"/>
                </a:solidFill>
              </a:rPr>
              <a:t> </a:t>
            </a:r>
          </a:p>
          <a:p>
            <a:r>
              <a:rPr lang="en-US">
                <a:solidFill>
                  <a:srgbClr val="000099"/>
                </a:solidFill>
              </a:rPr>
              <a:t>Designing</a:t>
            </a:r>
          </a:p>
          <a:p>
            <a:r>
              <a:rPr lang="en-US">
                <a:solidFill>
                  <a:srgbClr val="000099"/>
                </a:solidFill>
              </a:rPr>
              <a:t>Implementing</a:t>
            </a:r>
          </a:p>
          <a:p>
            <a:r>
              <a:rPr lang="en-US">
                <a:solidFill>
                  <a:srgbClr val="000099"/>
                </a:solidFill>
              </a:rPr>
              <a:t>Assessing</a:t>
            </a:r>
            <a:endParaRPr lang="en-US">
              <a:solidFill>
                <a:srgbClr val="FFCC00"/>
              </a:solidFill>
            </a:endParaRPr>
          </a:p>
        </p:txBody>
      </p:sp>
      <p:graphicFrame>
        <p:nvGraphicFramePr>
          <p:cNvPr id="84996" name="Object 4"/>
          <p:cNvGraphicFramePr>
            <a:graphicFrameLocks noChangeAspect="1"/>
          </p:cNvGraphicFramePr>
          <p:nvPr/>
        </p:nvGraphicFramePr>
        <p:xfrm>
          <a:off x="4038600" y="2590800"/>
          <a:ext cx="4583113" cy="3041650"/>
        </p:xfrm>
        <a:graphic>
          <a:graphicData uri="http://schemas.openxmlformats.org/presentationml/2006/ole">
            <p:oleObj spid="_x0000_s84996" name="Clip" r:id="rId3" imgW="4582440" imgH="3042000" progId="">
              <p:embed/>
            </p:oleObj>
          </a:graphicData>
        </a:graphic>
      </p:graphicFrame>
      <p:sp>
        <p:nvSpPr>
          <p:cNvPr id="6" name="Slide Number Placeholder 5"/>
          <p:cNvSpPr>
            <a:spLocks noGrp="1"/>
          </p:cNvSpPr>
          <p:nvPr>
            <p:ph type="sldNum" sz="quarter" idx="12"/>
          </p:nvPr>
        </p:nvSpPr>
        <p:spPr/>
        <p:txBody>
          <a:bodyPr/>
          <a:lstStyle/>
          <a:p>
            <a:fld id="{AA72BC56-564E-4D26-9B2A-3517D808C37D}" type="slidenum">
              <a:rPr lang="en-US" smtClean="0"/>
              <a:pPr/>
              <a:t>9</a:t>
            </a:fld>
            <a:endParaRPr lang="en-US"/>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Palatino"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Palatino" pitchFamily="18"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ound rectangle bevel">
  <a:themeElements>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round rectangle bevel">
      <a:majorFont>
        <a:latin typeface="Franklin Gothic Medium"/>
        <a:ea typeface=""/>
        <a:cs typeface=""/>
      </a:majorFont>
      <a:minorFont>
        <a:latin typeface="Franklin 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ound rectangle bevel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round rectangle bevel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round rectangle bevel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round rectangle bevel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round rectangle bevel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round rectangle bevel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round rectangle bevel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round rectangle bevel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round rectangle bevel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round rectangle bevel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round rectangle bevel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round rectangle bevel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round rectangle bevel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round rectangle bevel">
  <a:themeElements>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round rectangle bevel">
      <a:majorFont>
        <a:latin typeface="Franklin Gothic Medium"/>
        <a:ea typeface=""/>
        <a:cs typeface=""/>
      </a:majorFont>
      <a:minorFont>
        <a:latin typeface="Franklin 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ound rectangle bevel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round rectangle bevel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round rectangle bevel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round rectangle bevel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round rectangle bevel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round rectangle bevel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round rectangle bevel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round rectangle bevel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round rectangle bevel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round rectangle bevel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round rectangle bevel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round rectangle bevel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round rectangle bevel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round rectangle bevel">
  <a:themeElements>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round rectangle bevel">
      <a:majorFont>
        <a:latin typeface="Franklin Gothic Medium"/>
        <a:ea typeface=""/>
        <a:cs typeface=""/>
      </a:majorFont>
      <a:minorFont>
        <a:latin typeface="Franklin 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ound rectangle bevel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round rectangle bevel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round rectangle bevel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round rectangle bevel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round rectangle bevel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round rectangle bevel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round rectangle bevel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round rectangle bevel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round rectangle bevel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round rectangle bevel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round rectangle bevel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round rectangle bevel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round rectangle bevel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round rectangle bevel">
  <a:themeElements>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round rectangle bevel">
      <a:majorFont>
        <a:latin typeface="Franklin Gothic Medium"/>
        <a:ea typeface=""/>
        <a:cs typeface=""/>
      </a:majorFont>
      <a:minorFont>
        <a:latin typeface="Franklin 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ound rectangle bevel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round rectangle bevel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round rectangle bevel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round rectangle bevel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round rectangle bevel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round rectangle bevel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round rectangle bevel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round rectangle bevel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round rectangle bevel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round rectangle bevel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round rectangle bevel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round rectangle bevel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round rectangle bevel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round rectangle bevel">
  <a:themeElements>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round rectangle bevel">
      <a:majorFont>
        <a:latin typeface="Franklin Gothic Medium"/>
        <a:ea typeface=""/>
        <a:cs typeface=""/>
      </a:majorFont>
      <a:minorFont>
        <a:latin typeface="Franklin 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ound rectangle bevel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round rectangle bevel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round rectangle bevel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round rectangle bevel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round rectangle bevel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round rectangle bevel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round rectangle bevel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round rectangle bevel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round rectangle bevel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round rectangle bevel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round rectangle bevel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round rectangle bevel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round rectangle bevel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round rectangle bevel">
  <a:themeElements>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round rectangle bevel">
      <a:majorFont>
        <a:latin typeface="Franklin Gothic Medium"/>
        <a:ea typeface=""/>
        <a:cs typeface=""/>
      </a:majorFont>
      <a:minorFont>
        <a:latin typeface="Franklin 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ound rectangle bevel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round rectangle bevel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round rectangle bevel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round rectangle bevel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round rectangle bevel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round rectangle bevel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round rectangle bevel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round rectangle bevel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round rectangle bevel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round rectangle bevel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round rectangle bevel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round rectangle bevel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round rectangle bevel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round rectangle bevel">
  <a:themeElements>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round rectangle bevel">
      <a:majorFont>
        <a:latin typeface="Franklin Gothic Medium"/>
        <a:ea typeface=""/>
        <a:cs typeface=""/>
      </a:majorFont>
      <a:minorFont>
        <a:latin typeface="Franklin 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ound rectangle bevel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round rectangle bevel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round rectangle bevel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round rectangle bevel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round rectangle bevel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round rectangle bevel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round rectangle bevel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round rectangle bevel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round rectangle bevel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round rectangle bevel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round rectangle bevel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round rectangle bevel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round rectangle bevel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round rectangle bevel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round rectangle bevel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4047</TotalTime>
  <Words>1934</Words>
  <Application>Microsoft Office PowerPoint</Application>
  <PresentationFormat>On-screen Show (4:3)</PresentationFormat>
  <Paragraphs>444</Paragraphs>
  <Slides>64</Slides>
  <Notes>1</Notes>
  <HiddenSlides>0</HiddenSlides>
  <MMClips>0</MMClips>
  <ScaleCrop>false</ScaleCrop>
  <HeadingPairs>
    <vt:vector size="6" baseType="variant">
      <vt:variant>
        <vt:lpstr>Theme</vt:lpstr>
      </vt:variant>
      <vt:variant>
        <vt:i4>8</vt:i4>
      </vt:variant>
      <vt:variant>
        <vt:lpstr>Embedded OLE Servers</vt:lpstr>
      </vt:variant>
      <vt:variant>
        <vt:i4>1</vt:i4>
      </vt:variant>
      <vt:variant>
        <vt:lpstr>Slide Titles</vt:lpstr>
      </vt:variant>
      <vt:variant>
        <vt:i4>64</vt:i4>
      </vt:variant>
    </vt:vector>
  </HeadingPairs>
  <TitlesOfParts>
    <vt:vector size="73" baseType="lpstr">
      <vt:lpstr>Blends</vt:lpstr>
      <vt:lpstr>round rectangle bevel</vt:lpstr>
      <vt:lpstr>1_round rectangle bevel</vt:lpstr>
      <vt:lpstr>2_round rectangle bevel</vt:lpstr>
      <vt:lpstr>3_round rectangle bevel</vt:lpstr>
      <vt:lpstr>4_round rectangle bevel</vt:lpstr>
      <vt:lpstr>5_round rectangle bevel</vt:lpstr>
      <vt:lpstr>6_round rectangle bevel</vt:lpstr>
      <vt:lpstr>Clip</vt:lpstr>
      <vt:lpstr>Unit Design  for the 21st Century Learner</vt:lpstr>
      <vt:lpstr>Typewriters and Scavenger Hunts</vt:lpstr>
      <vt:lpstr>The way we were</vt:lpstr>
      <vt:lpstr>What has changed?</vt:lpstr>
      <vt:lpstr>Brain Research</vt:lpstr>
      <vt:lpstr>Brain Research …. Cont.</vt:lpstr>
      <vt:lpstr>How We Learn - Adults and Children</vt:lpstr>
      <vt:lpstr>What do we need to do?:</vt:lpstr>
      <vt:lpstr>What is different about today’s learning environment?</vt:lpstr>
      <vt:lpstr>Collaborative Team Roles</vt:lpstr>
      <vt:lpstr>Who are you?</vt:lpstr>
      <vt:lpstr>What is different about today’s learning environment?</vt:lpstr>
      <vt:lpstr>How has the Library Media Program evolved?</vt:lpstr>
      <vt:lpstr>Evolution of Technology Focus</vt:lpstr>
      <vt:lpstr>Again Collaboration is the Key </vt:lpstr>
      <vt:lpstr>Collaborating -  Problem-Based Learning (PBL) and 21st Century Skills</vt:lpstr>
      <vt:lpstr>What Is PBL?</vt:lpstr>
      <vt:lpstr>Based on  Constructivist Learning Theory </vt:lpstr>
      <vt:lpstr>The major components of PBL</vt:lpstr>
      <vt:lpstr>Marriage of content and skill development</vt:lpstr>
      <vt:lpstr>PBL</vt:lpstr>
      <vt:lpstr>Inquiry – “Thinking Like an Historian”</vt:lpstr>
      <vt:lpstr>Inquiry – “Thinking Like an Historian” cont.</vt:lpstr>
      <vt:lpstr>Sample Inquiry Questions</vt:lpstr>
      <vt:lpstr>Authenticity</vt:lpstr>
      <vt:lpstr>Slide 26</vt:lpstr>
      <vt:lpstr>Slide 27</vt:lpstr>
      <vt:lpstr>Slide 28</vt:lpstr>
      <vt:lpstr> Think – Pair - Share </vt:lpstr>
      <vt:lpstr>Break – 10 min </vt:lpstr>
      <vt:lpstr>Framework: 21st Century Learning</vt:lpstr>
      <vt:lpstr>Life and Career Skills </vt:lpstr>
      <vt:lpstr>Learning and Innovation Skills </vt:lpstr>
      <vt:lpstr>Information, Media, and Tech Skills</vt:lpstr>
      <vt:lpstr>Information, Media, and Tech Skills</vt:lpstr>
      <vt:lpstr>Information, Media, and Tech Skills</vt:lpstr>
      <vt:lpstr>Information, Media, and Tech Skills</vt:lpstr>
      <vt:lpstr>Targeted 21st Century Skills</vt:lpstr>
      <vt:lpstr>21st Century Learning  Unit Design Rubric</vt:lpstr>
      <vt:lpstr>Why a rubric for unit plans?</vt:lpstr>
      <vt:lpstr>Rubric – </vt:lpstr>
      <vt:lpstr>Continuum</vt:lpstr>
      <vt:lpstr>Continuum … cont.</vt:lpstr>
      <vt:lpstr>Slide 44</vt:lpstr>
      <vt:lpstr>2. Learning Environment</vt:lpstr>
      <vt:lpstr>3. Unit Focus - Title</vt:lpstr>
      <vt:lpstr>3. Unit Focus - Goals</vt:lpstr>
      <vt:lpstr>Examples of Goals</vt:lpstr>
      <vt:lpstr>3. Unit Focus- Objectives examples</vt:lpstr>
      <vt:lpstr>Slide 50</vt:lpstr>
      <vt:lpstr>3. Unit Focus - Standards Alignment</vt:lpstr>
      <vt:lpstr>4. Planning Process (Who, What, Where, When)</vt:lpstr>
      <vt:lpstr>5. Problem/s and Scenarios</vt:lpstr>
      <vt:lpstr>4th Grade example – states or regions</vt:lpstr>
      <vt:lpstr>Summary - 21st Century Skills – Team Approach</vt:lpstr>
      <vt:lpstr>Technology Integration Rubric</vt:lpstr>
      <vt:lpstr>Action</vt:lpstr>
      <vt:lpstr>4th Grade and 3rd Grade Social Studies</vt:lpstr>
      <vt:lpstr>Slide 59</vt:lpstr>
      <vt:lpstr>Assessing 21st Century Skills</vt:lpstr>
      <vt:lpstr>Key element - Assessment</vt:lpstr>
      <vt:lpstr>Difference between assessment and evaluation or testing? </vt:lpstr>
      <vt:lpstr>Assessment strategies</vt:lpstr>
      <vt:lpstr>21st Century Skills Assessments</vt:lpstr>
    </vt:vector>
  </TitlesOfParts>
  <Company>Department of Public Instruction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Problem Based Learning?</dc:title>
  <dc:creator>Mary Boguszewski</dc:creator>
  <cp:lastModifiedBy>kboguszewski</cp:lastModifiedBy>
  <cp:revision>93</cp:revision>
  <dcterms:created xsi:type="dcterms:W3CDTF">2002-05-30T23:47:25Z</dcterms:created>
  <dcterms:modified xsi:type="dcterms:W3CDTF">2009-08-12T12:52:58Z</dcterms:modified>
</cp:coreProperties>
</file>